
<file path=[Content_Types].xml><?xml version="1.0" encoding="utf-8"?>
<Types xmlns="http://schemas.openxmlformats.org/package/2006/content-types">
  <Default ContentType="application/x-fontdata" Extension="fntdata"/>
  <Default ContentType="image/gif" Extension="gif"/>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Lst>
  <p:sldSz cx="18288000" cy="10287000"/>
  <p:notesSz cx="6858000" cy="9144000"/>
  <p:embeddedFontLst>
    <p:embeddedFont>
      <p:font typeface="Roboto Bold" charset="1" panose="02000000000000000000"/>
      <p:regular r:id="rId31"/>
    </p:embeddedFont>
    <p:embeddedFont>
      <p:font typeface="Roboto" charset="1" panose="02000000000000000000"/>
      <p:regular r:id="rId32"/>
    </p:embeddedFont>
    <p:embeddedFont>
      <p:font typeface="Arimo Bold" charset="1" panose="020B0704020202020204"/>
      <p:regular r:id="rId33"/>
    </p:embeddedFont>
    <p:embeddedFont>
      <p:font typeface="Clear Sans Bold" charset="1" panose="020B0803030202020304"/>
      <p:regular r:id="rId34"/>
    </p:embeddedFont>
    <p:embeddedFont>
      <p:font typeface="Arimo" charset="1" panose="020B0604020202020204"/>
      <p:regular r:id="rId35"/>
    </p:embeddedFont>
    <p:embeddedFont>
      <p:font typeface="Roboto Italics" charset="1" panose="02000000000000000000"/>
      <p:regular r:id="rId36"/>
    </p:embeddedFont>
    <p:embeddedFont>
      <p:font typeface="Roboto Bold Italics" charset="1" panose="02000000000000000000"/>
      <p:regular r:id="rId37"/>
    </p:embeddedFont>
    <p:embeddedFont>
      <p:font typeface="KG Primary Penmanship" charset="1" panose="02000506000000020003"/>
      <p:regular r:id="rId38"/>
    </p:embeddedFont>
    <p:embeddedFont>
      <p:font typeface="Roboto Slab Bold" charset="1" panose="00000000000000000000"/>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6.png" Type="http://schemas.openxmlformats.org/officeDocument/2006/relationships/image"/><Relationship Id="rId11" Target="../media/image57.svg" Type="http://schemas.openxmlformats.org/officeDocument/2006/relationships/image"/><Relationship Id="rId12" Target="../media/image58.png" Type="http://schemas.openxmlformats.org/officeDocument/2006/relationships/image"/><Relationship Id="rId13" Target="../media/image59.svg" Type="http://schemas.openxmlformats.org/officeDocument/2006/relationships/image"/><Relationship Id="rId14" Target="../media/image60.png" Type="http://schemas.openxmlformats.org/officeDocument/2006/relationships/image"/><Relationship Id="rId15" Target="../media/image61.png" Type="http://schemas.openxmlformats.org/officeDocument/2006/relationships/image"/><Relationship Id="rId16" Target="../media/image62.svg" Type="http://schemas.openxmlformats.org/officeDocument/2006/relationships/image"/><Relationship Id="rId17" Target="../media/image63.png" Type="http://schemas.openxmlformats.org/officeDocument/2006/relationships/image"/><Relationship Id="rId18" Target="../media/image64.svg" Type="http://schemas.openxmlformats.org/officeDocument/2006/relationships/image"/><Relationship Id="rId19" Target="../media/image65.png" Type="http://schemas.openxmlformats.org/officeDocument/2006/relationships/image"/><Relationship Id="rId2" Target="../media/image48.jpeg" Type="http://schemas.openxmlformats.org/officeDocument/2006/relationships/image"/><Relationship Id="rId20" Target="../media/image66.png" Type="http://schemas.openxmlformats.org/officeDocument/2006/relationships/image"/><Relationship Id="rId21" Target="../media/image67.png" Type="http://schemas.openxmlformats.org/officeDocument/2006/relationships/image"/><Relationship Id="rId22" Target="../media/image68.png" Type="http://schemas.openxmlformats.org/officeDocument/2006/relationships/image"/><Relationship Id="rId23" Target="../media/image69.png" Type="http://schemas.openxmlformats.org/officeDocument/2006/relationships/image"/><Relationship Id="rId3" Target="../media/image49.png" Type="http://schemas.openxmlformats.org/officeDocument/2006/relationships/image"/><Relationship Id="rId4" Target="../media/image50.svg" Type="http://schemas.openxmlformats.org/officeDocument/2006/relationships/image"/><Relationship Id="rId5" Target="../media/image51.png" Type="http://schemas.openxmlformats.org/officeDocument/2006/relationships/image"/><Relationship Id="rId6" Target="../media/image52.svg" Type="http://schemas.openxmlformats.org/officeDocument/2006/relationships/image"/><Relationship Id="rId7" Target="../media/image53.png" Type="http://schemas.openxmlformats.org/officeDocument/2006/relationships/image"/><Relationship Id="rId8" Target="../media/image54.svg" Type="http://schemas.openxmlformats.org/officeDocument/2006/relationships/image"/><Relationship Id="rId9" Target="../media/image55.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8.svg" Type="http://schemas.openxmlformats.org/officeDocument/2006/relationships/image"/><Relationship Id="rId2" Target="../media/image70.png" Type="http://schemas.openxmlformats.org/officeDocument/2006/relationships/image"/><Relationship Id="rId3" Target="../media/image71.svg" Type="http://schemas.openxmlformats.org/officeDocument/2006/relationships/image"/><Relationship Id="rId4" Target="../media/image72.png" Type="http://schemas.openxmlformats.org/officeDocument/2006/relationships/image"/><Relationship Id="rId5" Target="../media/image73.svg" Type="http://schemas.openxmlformats.org/officeDocument/2006/relationships/image"/><Relationship Id="rId6" Target="../media/image74.png" Type="http://schemas.openxmlformats.org/officeDocument/2006/relationships/image"/><Relationship Id="rId7" Target="../media/image75.svg" Type="http://schemas.openxmlformats.org/officeDocument/2006/relationships/image"/><Relationship Id="rId8" Target="../media/image76.png" Type="http://schemas.openxmlformats.org/officeDocument/2006/relationships/image"/><Relationship Id="rId9" Target="../media/image77.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9.png" Type="http://schemas.openxmlformats.org/officeDocument/2006/relationships/image"/><Relationship Id="rId3" Target="../media/image80.svg" Type="http://schemas.openxmlformats.org/officeDocument/2006/relationships/image"/><Relationship Id="rId4" Target="../media/image72.png" Type="http://schemas.openxmlformats.org/officeDocument/2006/relationships/image"/><Relationship Id="rId5" Target="../media/image73.svg" Type="http://schemas.openxmlformats.org/officeDocument/2006/relationships/image"/><Relationship Id="rId6" Target="../media/image74.png" Type="http://schemas.openxmlformats.org/officeDocument/2006/relationships/image"/><Relationship Id="rId7" Target="../media/image75.svg" Type="http://schemas.openxmlformats.org/officeDocument/2006/relationships/image"/><Relationship Id="rId8" Target="../media/image81.png" Type="http://schemas.openxmlformats.org/officeDocument/2006/relationships/image"/><Relationship Id="rId9" Target="../media/image82.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3.png" Type="http://schemas.openxmlformats.org/officeDocument/2006/relationships/image"/><Relationship Id="rId3" Target="../media/image84.svg" Type="http://schemas.openxmlformats.org/officeDocument/2006/relationships/image"/><Relationship Id="rId4" Target="../media/image85.png" Type="http://schemas.openxmlformats.org/officeDocument/2006/relationships/image"/><Relationship Id="rId5" Target="../media/image86.svg" Type="http://schemas.openxmlformats.org/officeDocument/2006/relationships/image"/><Relationship Id="rId6" Target="../media/image87.png" Type="http://schemas.openxmlformats.org/officeDocument/2006/relationships/image"/><Relationship Id="rId7" Target="../media/image88.svg" Type="http://schemas.openxmlformats.org/officeDocument/2006/relationships/image"/><Relationship Id="rId8" Target="../media/image89.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8.svg" Type="http://schemas.openxmlformats.org/officeDocument/2006/relationships/image"/><Relationship Id="rId11" Target="../media/image99.png" Type="http://schemas.openxmlformats.org/officeDocument/2006/relationships/image"/><Relationship Id="rId12" Target="../media/image100.png" Type="http://schemas.openxmlformats.org/officeDocument/2006/relationships/image"/><Relationship Id="rId2" Target="../media/image90.png" Type="http://schemas.openxmlformats.org/officeDocument/2006/relationships/image"/><Relationship Id="rId3" Target="../media/image91.svg" Type="http://schemas.openxmlformats.org/officeDocument/2006/relationships/image"/><Relationship Id="rId4" Target="../media/image92.png" Type="http://schemas.openxmlformats.org/officeDocument/2006/relationships/image"/><Relationship Id="rId5" Target="../media/image93.svg" Type="http://schemas.openxmlformats.org/officeDocument/2006/relationships/image"/><Relationship Id="rId6" Target="../media/image94.png" Type="http://schemas.openxmlformats.org/officeDocument/2006/relationships/image"/><Relationship Id="rId7" Target="../media/image95.png" Type="http://schemas.openxmlformats.org/officeDocument/2006/relationships/image"/><Relationship Id="rId8" Target="../media/image96.png" Type="http://schemas.openxmlformats.org/officeDocument/2006/relationships/image"/><Relationship Id="rId9" Target="../media/image97.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9.png" Type="http://schemas.openxmlformats.org/officeDocument/2006/relationships/image"/><Relationship Id="rId11" Target="../media/image110.png" Type="http://schemas.openxmlformats.org/officeDocument/2006/relationships/image"/><Relationship Id="rId12" Target="../media/image111.png" Type="http://schemas.openxmlformats.org/officeDocument/2006/relationships/image"/><Relationship Id="rId2" Target="../media/image101.png" Type="http://schemas.openxmlformats.org/officeDocument/2006/relationships/image"/><Relationship Id="rId3" Target="../media/image102.svg" Type="http://schemas.openxmlformats.org/officeDocument/2006/relationships/image"/><Relationship Id="rId4" Target="../media/image103.png" Type="http://schemas.openxmlformats.org/officeDocument/2006/relationships/image"/><Relationship Id="rId5" Target="../media/image104.svg" Type="http://schemas.openxmlformats.org/officeDocument/2006/relationships/image"/><Relationship Id="rId6" Target="../media/image105.png" Type="http://schemas.openxmlformats.org/officeDocument/2006/relationships/image"/><Relationship Id="rId7" Target="../media/image106.svg" Type="http://schemas.openxmlformats.org/officeDocument/2006/relationships/image"/><Relationship Id="rId8" Target="../media/image107.png" Type="http://schemas.openxmlformats.org/officeDocument/2006/relationships/image"/><Relationship Id="rId9" Target="../media/image108.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0.png" Type="http://schemas.openxmlformats.org/officeDocument/2006/relationships/image"/><Relationship Id="rId11" Target="../media/image121.png" Type="http://schemas.openxmlformats.org/officeDocument/2006/relationships/image"/><Relationship Id="rId12" Target="../media/image122.svg" Type="http://schemas.openxmlformats.org/officeDocument/2006/relationships/image"/><Relationship Id="rId13" Target="../media/image123.png" Type="http://schemas.openxmlformats.org/officeDocument/2006/relationships/image"/><Relationship Id="rId2" Target="../media/image112.png" Type="http://schemas.openxmlformats.org/officeDocument/2006/relationships/image"/><Relationship Id="rId3" Target="../media/image113.svg" Type="http://schemas.openxmlformats.org/officeDocument/2006/relationships/image"/><Relationship Id="rId4" Target="../media/image114.png" Type="http://schemas.openxmlformats.org/officeDocument/2006/relationships/image"/><Relationship Id="rId5" Target="../media/image115.svg" Type="http://schemas.openxmlformats.org/officeDocument/2006/relationships/image"/><Relationship Id="rId6" Target="../media/image116.png" Type="http://schemas.openxmlformats.org/officeDocument/2006/relationships/image"/><Relationship Id="rId7" Target="../media/image117.png" Type="http://schemas.openxmlformats.org/officeDocument/2006/relationships/image"/><Relationship Id="rId8" Target="../media/image118.svg" Type="http://schemas.openxmlformats.org/officeDocument/2006/relationships/image"/><Relationship Id="rId9" Target="../media/image119.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9.png" Type="http://schemas.openxmlformats.org/officeDocument/2006/relationships/image"/><Relationship Id="rId11" Target="../media/image132.png" Type="http://schemas.openxmlformats.org/officeDocument/2006/relationships/image"/><Relationship Id="rId12" Target="../media/image133.png" Type="http://schemas.openxmlformats.org/officeDocument/2006/relationships/image"/><Relationship Id="rId13" Target="../media/image134.png" Type="http://schemas.openxmlformats.org/officeDocument/2006/relationships/image"/><Relationship Id="rId14" Target="../media/image135.png" Type="http://schemas.openxmlformats.org/officeDocument/2006/relationships/image"/><Relationship Id="rId15" Target="../media/image136.png" Type="http://schemas.openxmlformats.org/officeDocument/2006/relationships/image"/><Relationship Id="rId16" Target="../media/image137.png" Type="http://schemas.openxmlformats.org/officeDocument/2006/relationships/image"/><Relationship Id="rId2" Target="../media/image124.png" Type="http://schemas.openxmlformats.org/officeDocument/2006/relationships/image"/><Relationship Id="rId3" Target="../media/image125.svg" Type="http://schemas.openxmlformats.org/officeDocument/2006/relationships/image"/><Relationship Id="rId4" Target="../media/image126.png" Type="http://schemas.openxmlformats.org/officeDocument/2006/relationships/image"/><Relationship Id="rId5" Target="../media/image127.svg" Type="http://schemas.openxmlformats.org/officeDocument/2006/relationships/image"/><Relationship Id="rId6" Target="../media/image128.png" Type="http://schemas.openxmlformats.org/officeDocument/2006/relationships/image"/><Relationship Id="rId7" Target="../media/image129.svg" Type="http://schemas.openxmlformats.org/officeDocument/2006/relationships/image"/><Relationship Id="rId8" Target="../media/image130.png" Type="http://schemas.openxmlformats.org/officeDocument/2006/relationships/image"/><Relationship Id="rId9" Target="../media/image131.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44.svg" Type="http://schemas.openxmlformats.org/officeDocument/2006/relationships/image"/><Relationship Id="rId11" Target="../media/image94.png" Type="http://schemas.openxmlformats.org/officeDocument/2006/relationships/image"/><Relationship Id="rId12" Target="../media/image97.png" Type="http://schemas.openxmlformats.org/officeDocument/2006/relationships/image"/><Relationship Id="rId13" Target="../media/image98.svg" Type="http://schemas.openxmlformats.org/officeDocument/2006/relationships/image"/><Relationship Id="rId14" Target="../media/image145.png" Type="http://schemas.openxmlformats.org/officeDocument/2006/relationships/image"/><Relationship Id="rId15" Target="../media/image146.png" Type="http://schemas.openxmlformats.org/officeDocument/2006/relationships/image"/><Relationship Id="rId16" Target="../media/image33.png" Type="http://schemas.openxmlformats.org/officeDocument/2006/relationships/image"/><Relationship Id="rId2" Target="../media/image90.png" Type="http://schemas.openxmlformats.org/officeDocument/2006/relationships/image"/><Relationship Id="rId3" Target="../media/image91.svg" Type="http://schemas.openxmlformats.org/officeDocument/2006/relationships/image"/><Relationship Id="rId4" Target="../media/image138.png" Type="http://schemas.openxmlformats.org/officeDocument/2006/relationships/image"/><Relationship Id="rId5" Target="../media/image139.svg" Type="http://schemas.openxmlformats.org/officeDocument/2006/relationships/image"/><Relationship Id="rId6" Target="../media/image140.png" Type="http://schemas.openxmlformats.org/officeDocument/2006/relationships/image"/><Relationship Id="rId7" Target="../media/image141.png" Type="http://schemas.openxmlformats.org/officeDocument/2006/relationships/image"/><Relationship Id="rId8" Target="../media/image142.svg" Type="http://schemas.openxmlformats.org/officeDocument/2006/relationships/image"/><Relationship Id="rId9" Target="../media/image143.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7.png" Type="http://schemas.openxmlformats.org/officeDocument/2006/relationships/image"/><Relationship Id="rId3" Target="../media/image148.png" Type="http://schemas.openxmlformats.org/officeDocument/2006/relationships/image"/><Relationship Id="rId4" Target="../media/image149.png" Type="http://schemas.openxmlformats.org/officeDocument/2006/relationships/image"/><Relationship Id="rId5" Target="../media/image150.png" Type="http://schemas.openxmlformats.org/officeDocument/2006/relationships/image"/><Relationship Id="rId6" Target="../media/image151.png" Type="http://schemas.openxmlformats.org/officeDocument/2006/relationships/image"/><Relationship Id="rId7" Target="../media/image152.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8.svg" Type="http://schemas.openxmlformats.org/officeDocument/2006/relationships/image"/><Relationship Id="rId2" Target="https://www.facebook.com/share/1GNYm8U9XN/?mibextid=wwXIfr" TargetMode="External" Type="http://schemas.openxmlformats.org/officeDocument/2006/relationships/hyperlink"/><Relationship Id="rId3" Target="../media/image11.png" Type="http://schemas.openxmlformats.org/officeDocument/2006/relationships/image"/><Relationship Id="rId4" Target="../media/image12.svg" Type="http://schemas.openxmlformats.org/officeDocument/2006/relationships/image"/><Relationship Id="rId5" Target="../media/image13.png" Type="http://schemas.openxmlformats.org/officeDocument/2006/relationships/image"/><Relationship Id="rId6" Target="../media/image14.svg" Type="http://schemas.openxmlformats.org/officeDocument/2006/relationships/image"/><Relationship Id="rId7" Target="../media/image15.png" Type="http://schemas.openxmlformats.org/officeDocument/2006/relationships/image"/><Relationship Id="rId8" Target="../media/image16.svg" Type="http://schemas.openxmlformats.org/officeDocument/2006/relationships/image"/><Relationship Id="rId9" Target="../media/image17.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1.svg" Type="http://schemas.openxmlformats.org/officeDocument/2006/relationships/image"/><Relationship Id="rId11" Target="../media/image162.png" Type="http://schemas.openxmlformats.org/officeDocument/2006/relationships/image"/><Relationship Id="rId12" Target="../media/image163.png" Type="http://schemas.openxmlformats.org/officeDocument/2006/relationships/image"/><Relationship Id="rId2" Target="../media/image153.png" Type="http://schemas.openxmlformats.org/officeDocument/2006/relationships/image"/><Relationship Id="rId3" Target="../media/image154.png" Type="http://schemas.openxmlformats.org/officeDocument/2006/relationships/image"/><Relationship Id="rId4" Target="../media/image155.svg" Type="http://schemas.openxmlformats.org/officeDocument/2006/relationships/image"/><Relationship Id="rId5" Target="../media/image156.png" Type="http://schemas.openxmlformats.org/officeDocument/2006/relationships/image"/><Relationship Id="rId6" Target="../media/image157.svg" Type="http://schemas.openxmlformats.org/officeDocument/2006/relationships/image"/><Relationship Id="rId7" Target="../media/image158.png" Type="http://schemas.openxmlformats.org/officeDocument/2006/relationships/image"/><Relationship Id="rId8" Target="../media/image159.svg" Type="http://schemas.openxmlformats.org/officeDocument/2006/relationships/image"/><Relationship Id="rId9" Target="../media/image160.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72.png" Type="http://schemas.openxmlformats.org/officeDocument/2006/relationships/image"/><Relationship Id="rId11" Target="../media/image173.svg" Type="http://schemas.openxmlformats.org/officeDocument/2006/relationships/image"/><Relationship Id="rId12" Target="../media/image174.png" Type="http://schemas.openxmlformats.org/officeDocument/2006/relationships/image"/><Relationship Id="rId13" Target="../media/image175.png" Type="http://schemas.openxmlformats.org/officeDocument/2006/relationships/image"/><Relationship Id="rId2" Target="../media/image164.png" Type="http://schemas.openxmlformats.org/officeDocument/2006/relationships/image"/><Relationship Id="rId3" Target="../media/image165.svg" Type="http://schemas.openxmlformats.org/officeDocument/2006/relationships/image"/><Relationship Id="rId4" Target="../media/image166.png" Type="http://schemas.openxmlformats.org/officeDocument/2006/relationships/image"/><Relationship Id="rId5" Target="../media/image167.svg" Type="http://schemas.openxmlformats.org/officeDocument/2006/relationships/image"/><Relationship Id="rId6" Target="../media/image168.png" Type="http://schemas.openxmlformats.org/officeDocument/2006/relationships/image"/><Relationship Id="rId7" Target="../media/image169.svg" Type="http://schemas.openxmlformats.org/officeDocument/2006/relationships/image"/><Relationship Id="rId8" Target="../media/image170.png" Type="http://schemas.openxmlformats.org/officeDocument/2006/relationships/image"/><Relationship Id="rId9" Target="../media/image171.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84.svg" Type="http://schemas.openxmlformats.org/officeDocument/2006/relationships/image"/><Relationship Id="rId2" Target="../media/image176.png" Type="http://schemas.openxmlformats.org/officeDocument/2006/relationships/image"/><Relationship Id="rId3" Target="../media/image177.svg" Type="http://schemas.openxmlformats.org/officeDocument/2006/relationships/image"/><Relationship Id="rId4" Target="../media/image178.png" Type="http://schemas.openxmlformats.org/officeDocument/2006/relationships/image"/><Relationship Id="rId5" Target="../media/image179.svg" Type="http://schemas.openxmlformats.org/officeDocument/2006/relationships/image"/><Relationship Id="rId6" Target="../media/image180.png" Type="http://schemas.openxmlformats.org/officeDocument/2006/relationships/image"/><Relationship Id="rId7" Target="../media/image181.svg" Type="http://schemas.openxmlformats.org/officeDocument/2006/relationships/image"/><Relationship Id="rId8" Target="../media/image182.png" Type="http://schemas.openxmlformats.org/officeDocument/2006/relationships/image"/><Relationship Id="rId9" Target="../media/image183.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87.png" Type="http://schemas.openxmlformats.org/officeDocument/2006/relationships/image"/><Relationship Id="rId2" Target="../media/image176.png" Type="http://schemas.openxmlformats.org/officeDocument/2006/relationships/image"/><Relationship Id="rId3" Target="../media/image177.svg" Type="http://schemas.openxmlformats.org/officeDocument/2006/relationships/image"/><Relationship Id="rId4" Target="../media/image178.png" Type="http://schemas.openxmlformats.org/officeDocument/2006/relationships/image"/><Relationship Id="rId5" Target="../media/image179.svg" Type="http://schemas.openxmlformats.org/officeDocument/2006/relationships/image"/><Relationship Id="rId6" Target="../media/image180.png" Type="http://schemas.openxmlformats.org/officeDocument/2006/relationships/image"/><Relationship Id="rId7" Target="../media/image181.svg" Type="http://schemas.openxmlformats.org/officeDocument/2006/relationships/image"/><Relationship Id="rId8" Target="../media/image185.png" Type="http://schemas.openxmlformats.org/officeDocument/2006/relationships/image"/><Relationship Id="rId9" Target="../media/image186.sv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4.png" Type="http://schemas.openxmlformats.org/officeDocument/2006/relationships/image"/><Relationship Id="rId4" Target="../media/image5.png" Type="http://schemas.openxmlformats.org/officeDocument/2006/relationships/image"/><Relationship Id="rId5" Target="../media/image6.svg" Type="http://schemas.openxmlformats.org/officeDocument/2006/relationships/image"/><Relationship Id="rId6" Target="../media/image7.png" Type="http://schemas.openxmlformats.org/officeDocument/2006/relationships/image"/><Relationship Id="rId7" Target="../media/image8.svg" Type="http://schemas.openxmlformats.org/officeDocument/2006/relationships/image"/><Relationship Id="rId8" Target="../media/image188.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91.png" Type="http://schemas.openxmlformats.org/officeDocument/2006/relationships/image"/><Relationship Id="rId11" Target="../media/image192.png" Type="http://schemas.openxmlformats.org/officeDocument/2006/relationships/image"/><Relationship Id="rId12" Target="../media/image193.png" Type="http://schemas.openxmlformats.org/officeDocument/2006/relationships/image"/><Relationship Id="rId13" Target="../media/image194.png" Type="http://schemas.openxmlformats.org/officeDocument/2006/relationships/image"/><Relationship Id="rId14" Target="../media/image195.svg" Type="http://schemas.openxmlformats.org/officeDocument/2006/relationships/image"/><Relationship Id="rId2" Target="../media/image1.pn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 Id="rId5" Target="../media/image7.png" Type="http://schemas.openxmlformats.org/officeDocument/2006/relationships/image"/><Relationship Id="rId6" Target="../media/image8.svg" Type="http://schemas.openxmlformats.org/officeDocument/2006/relationships/image"/><Relationship Id="rId7" Target="../media/image189.png" Type="http://schemas.openxmlformats.org/officeDocument/2006/relationships/image"/><Relationship Id="rId8" Target="../media/image190.svg" Type="http://schemas.openxmlformats.org/officeDocument/2006/relationships/image"/><Relationship Id="rId9" Target="../media/image4.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22.png" Type="http://schemas.openxmlformats.org/officeDocument/2006/relationships/image"/><Relationship Id="rId5" Target="../media/image23.png" Type="http://schemas.openxmlformats.org/officeDocument/2006/relationships/image"/><Relationship Id="rId6" Target="../media/image24.svg" Type="http://schemas.openxmlformats.org/officeDocument/2006/relationships/image"/><Relationship Id="rId7" Target="../media/image25.png" Type="http://schemas.openxmlformats.org/officeDocument/2006/relationships/image"/><Relationship Id="rId8" Target="../media/image26.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5.png" Type="http://schemas.openxmlformats.org/officeDocument/2006/relationships/image"/><Relationship Id="rId2" Target="../media/image27.png" Type="http://schemas.openxmlformats.org/officeDocument/2006/relationships/image"/><Relationship Id="rId3" Target="../media/image28.svg" Type="http://schemas.openxmlformats.org/officeDocument/2006/relationships/image"/><Relationship Id="rId4" Target="../media/image29.png" Type="http://schemas.openxmlformats.org/officeDocument/2006/relationships/image"/><Relationship Id="rId5" Target="../media/image30.svg" Type="http://schemas.openxmlformats.org/officeDocument/2006/relationships/image"/><Relationship Id="rId6" Target="../media/image31.png" Type="http://schemas.openxmlformats.org/officeDocument/2006/relationships/image"/><Relationship Id="rId7" Target="../media/image32.svg" Type="http://schemas.openxmlformats.org/officeDocument/2006/relationships/image"/><Relationship Id="rId8" Target="../media/image33.png" Type="http://schemas.openxmlformats.org/officeDocument/2006/relationships/image"/><Relationship Id="rId9" Target="../media/image34.gif"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6.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 Id="rId3" Target="../media/image28.svg" Type="http://schemas.openxmlformats.org/officeDocument/2006/relationships/image"/><Relationship Id="rId4" Target="../media/image37.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8.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png" Type="http://schemas.openxmlformats.org/officeDocument/2006/relationships/image"/><Relationship Id="rId11" Target="../media/image14.svg" Type="http://schemas.openxmlformats.org/officeDocument/2006/relationships/image"/><Relationship Id="rId12" Target="../media/image45.png" Type="http://schemas.openxmlformats.org/officeDocument/2006/relationships/image"/><Relationship Id="rId13" Target="../media/image46.png" Type="http://schemas.openxmlformats.org/officeDocument/2006/relationships/image"/><Relationship Id="rId14" Target="../media/image47.png" Type="http://schemas.openxmlformats.org/officeDocument/2006/relationships/image"/><Relationship Id="rId2" Target="../media/image39.png" Type="http://schemas.openxmlformats.org/officeDocument/2006/relationships/image"/><Relationship Id="rId3" Target="../media/image40.svg" Type="http://schemas.openxmlformats.org/officeDocument/2006/relationships/image"/><Relationship Id="rId4" Target="../media/image41.png" Type="http://schemas.openxmlformats.org/officeDocument/2006/relationships/image"/><Relationship Id="rId5" Target="../media/image42.svg" Type="http://schemas.openxmlformats.org/officeDocument/2006/relationships/image"/><Relationship Id="rId6" Target="../media/image43.png" Type="http://schemas.openxmlformats.org/officeDocument/2006/relationships/image"/><Relationship Id="rId7" Target="../media/image44.png" Type="http://schemas.openxmlformats.org/officeDocument/2006/relationships/image"/><Relationship Id="rId8" Target="../media/image17.png" Type="http://schemas.openxmlformats.org/officeDocument/2006/relationships/image"/><Relationship Id="rId9" Target="../media/image18.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FF3C9"/>
        </a:solidFill>
      </p:bgPr>
    </p:bg>
    <p:spTree>
      <p:nvGrpSpPr>
        <p:cNvPr id="1" name=""/>
        <p:cNvGrpSpPr/>
        <p:nvPr/>
      </p:nvGrpSpPr>
      <p:grpSpPr>
        <a:xfrm>
          <a:off x="0" y="0"/>
          <a:ext cx="0" cy="0"/>
          <a:chOff x="0" y="0"/>
          <a:chExt cx="0" cy="0"/>
        </a:xfrm>
      </p:grpSpPr>
      <p:sp>
        <p:nvSpPr>
          <p:cNvPr name="Freeform 2" id="2"/>
          <p:cNvSpPr/>
          <p:nvPr/>
        </p:nvSpPr>
        <p:spPr>
          <a:xfrm flipH="false" flipV="false" rot="0">
            <a:off x="-2554098" y="7955973"/>
            <a:ext cx="15175832" cy="8229600"/>
          </a:xfrm>
          <a:custGeom>
            <a:avLst/>
            <a:gdLst/>
            <a:ahLst/>
            <a:cxnLst/>
            <a:rect r="r" b="b" t="t" l="l"/>
            <a:pathLst>
              <a:path h="8229600" w="15175832">
                <a:moveTo>
                  <a:pt x="0" y="0"/>
                </a:moveTo>
                <a:lnTo>
                  <a:pt x="15175832" y="0"/>
                </a:lnTo>
                <a:lnTo>
                  <a:pt x="15175832" y="8229600"/>
                </a:lnTo>
                <a:lnTo>
                  <a:pt x="0" y="8229600"/>
                </a:lnTo>
                <a:lnTo>
                  <a:pt x="0" y="0"/>
                </a:lnTo>
                <a:close/>
              </a:path>
            </a:pathLst>
          </a:custGeom>
          <a:blipFill>
            <a:blip r:embed="rId2"/>
            <a:stretch>
              <a:fillRect l="0" t="0" r="0" b="0"/>
            </a:stretch>
          </a:blipFill>
        </p:spPr>
      </p:sp>
      <p:sp>
        <p:nvSpPr>
          <p:cNvPr name="Freeform 3" id="3"/>
          <p:cNvSpPr/>
          <p:nvPr/>
        </p:nvSpPr>
        <p:spPr>
          <a:xfrm flipH="false" flipV="false" rot="0">
            <a:off x="6049575" y="7955973"/>
            <a:ext cx="15175832" cy="8229600"/>
          </a:xfrm>
          <a:custGeom>
            <a:avLst/>
            <a:gdLst/>
            <a:ahLst/>
            <a:cxnLst/>
            <a:rect r="r" b="b" t="t" l="l"/>
            <a:pathLst>
              <a:path h="8229600" w="15175832">
                <a:moveTo>
                  <a:pt x="0" y="0"/>
                </a:moveTo>
                <a:lnTo>
                  <a:pt x="15175832" y="0"/>
                </a:lnTo>
                <a:lnTo>
                  <a:pt x="15175832" y="8229600"/>
                </a:lnTo>
                <a:lnTo>
                  <a:pt x="0" y="8229600"/>
                </a:lnTo>
                <a:lnTo>
                  <a:pt x="0" y="0"/>
                </a:lnTo>
                <a:close/>
              </a:path>
            </a:pathLst>
          </a:custGeom>
          <a:blipFill>
            <a:blip r:embed="rId2"/>
            <a:stretch>
              <a:fillRect l="0" t="0" r="0" b="0"/>
            </a:stretch>
          </a:blipFill>
        </p:spPr>
      </p:sp>
      <p:sp>
        <p:nvSpPr>
          <p:cNvPr name="Freeform 4" id="4"/>
          <p:cNvSpPr/>
          <p:nvPr/>
        </p:nvSpPr>
        <p:spPr>
          <a:xfrm flipH="false" flipV="false" rot="0">
            <a:off x="3660918" y="267321"/>
            <a:ext cx="10993795" cy="9214799"/>
          </a:xfrm>
          <a:custGeom>
            <a:avLst/>
            <a:gdLst/>
            <a:ahLst/>
            <a:cxnLst/>
            <a:rect r="r" b="b" t="t" l="l"/>
            <a:pathLst>
              <a:path h="9214799" w="10993795">
                <a:moveTo>
                  <a:pt x="0" y="0"/>
                </a:moveTo>
                <a:lnTo>
                  <a:pt x="10993795" y="0"/>
                </a:lnTo>
                <a:lnTo>
                  <a:pt x="10993795" y="9214799"/>
                </a:lnTo>
                <a:lnTo>
                  <a:pt x="0" y="921479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1905000" y="6988310"/>
            <a:ext cx="5033818" cy="3555134"/>
          </a:xfrm>
          <a:custGeom>
            <a:avLst/>
            <a:gdLst/>
            <a:ahLst/>
            <a:cxnLst/>
            <a:rect r="r" b="b" t="t" l="l"/>
            <a:pathLst>
              <a:path h="3555134" w="5033818">
                <a:moveTo>
                  <a:pt x="0" y="0"/>
                </a:moveTo>
                <a:lnTo>
                  <a:pt x="5033818" y="0"/>
                </a:lnTo>
                <a:lnTo>
                  <a:pt x="5033818" y="3555135"/>
                </a:lnTo>
                <a:lnTo>
                  <a:pt x="0" y="3555135"/>
                </a:lnTo>
                <a:lnTo>
                  <a:pt x="0" y="0"/>
                </a:lnTo>
                <a:close/>
              </a:path>
            </a:pathLst>
          </a:custGeom>
          <a:blipFill>
            <a:blip r:embed="rId5"/>
            <a:stretch>
              <a:fillRect l="0" t="0" r="0" b="0"/>
            </a:stretch>
          </a:blipFill>
        </p:spPr>
      </p:sp>
      <p:sp>
        <p:nvSpPr>
          <p:cNvPr name="Freeform 6" id="6"/>
          <p:cNvSpPr/>
          <p:nvPr/>
        </p:nvSpPr>
        <p:spPr>
          <a:xfrm flipH="false" flipV="false" rot="0">
            <a:off x="-1152802" y="1409440"/>
            <a:ext cx="5183620" cy="2106793"/>
          </a:xfrm>
          <a:custGeom>
            <a:avLst/>
            <a:gdLst/>
            <a:ahLst/>
            <a:cxnLst/>
            <a:rect r="r" b="b" t="t" l="l"/>
            <a:pathLst>
              <a:path h="2106793" w="5183620">
                <a:moveTo>
                  <a:pt x="0" y="0"/>
                </a:moveTo>
                <a:lnTo>
                  <a:pt x="5183620" y="0"/>
                </a:lnTo>
                <a:lnTo>
                  <a:pt x="5183620" y="2106793"/>
                </a:lnTo>
                <a:lnTo>
                  <a:pt x="0" y="210679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0">
            <a:off x="15191031" y="-372788"/>
            <a:ext cx="3623336" cy="3564457"/>
          </a:xfrm>
          <a:custGeom>
            <a:avLst/>
            <a:gdLst/>
            <a:ahLst/>
            <a:cxnLst/>
            <a:rect r="r" b="b" t="t" l="l"/>
            <a:pathLst>
              <a:path h="3564457" w="3623336">
                <a:moveTo>
                  <a:pt x="0" y="0"/>
                </a:moveTo>
                <a:lnTo>
                  <a:pt x="3623336" y="0"/>
                </a:lnTo>
                <a:lnTo>
                  <a:pt x="3623336" y="3564457"/>
                </a:lnTo>
                <a:lnTo>
                  <a:pt x="0" y="356445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8" id="8"/>
          <p:cNvSpPr/>
          <p:nvPr/>
        </p:nvSpPr>
        <p:spPr>
          <a:xfrm flipH="false" flipV="false" rot="0">
            <a:off x="14654713" y="1508538"/>
            <a:ext cx="4695972" cy="1908597"/>
          </a:xfrm>
          <a:custGeom>
            <a:avLst/>
            <a:gdLst/>
            <a:ahLst/>
            <a:cxnLst/>
            <a:rect r="r" b="b" t="t" l="l"/>
            <a:pathLst>
              <a:path h="1908597" w="4695972">
                <a:moveTo>
                  <a:pt x="0" y="0"/>
                </a:moveTo>
                <a:lnTo>
                  <a:pt x="4695972" y="0"/>
                </a:lnTo>
                <a:lnTo>
                  <a:pt x="4695972" y="1908597"/>
                </a:lnTo>
                <a:lnTo>
                  <a:pt x="0" y="190859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9" id="9"/>
          <p:cNvSpPr/>
          <p:nvPr/>
        </p:nvSpPr>
        <p:spPr>
          <a:xfrm flipH="false" flipV="false" rot="0">
            <a:off x="1439008" y="6044852"/>
            <a:ext cx="1319550" cy="1374027"/>
          </a:xfrm>
          <a:custGeom>
            <a:avLst/>
            <a:gdLst/>
            <a:ahLst/>
            <a:cxnLst/>
            <a:rect r="r" b="b" t="t" l="l"/>
            <a:pathLst>
              <a:path h="1374027" w="1319550">
                <a:moveTo>
                  <a:pt x="0" y="0"/>
                </a:moveTo>
                <a:lnTo>
                  <a:pt x="1319550" y="0"/>
                </a:lnTo>
                <a:lnTo>
                  <a:pt x="1319550" y="1374027"/>
                </a:lnTo>
                <a:lnTo>
                  <a:pt x="0" y="137402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0" id="10"/>
          <p:cNvSpPr txBox="true"/>
          <p:nvPr/>
        </p:nvSpPr>
        <p:spPr>
          <a:xfrm rot="0">
            <a:off x="3660918" y="3493335"/>
            <a:ext cx="10993795" cy="3621153"/>
          </a:xfrm>
          <a:prstGeom prst="rect">
            <a:avLst/>
          </a:prstGeom>
        </p:spPr>
        <p:txBody>
          <a:bodyPr anchor="t" rtlCol="false" tIns="0" lIns="0" bIns="0" rIns="0">
            <a:spAutoFit/>
          </a:bodyPr>
          <a:lstStyle/>
          <a:p>
            <a:pPr algn="ctr">
              <a:lnSpc>
                <a:spcPts val="9463"/>
              </a:lnSpc>
            </a:pPr>
            <a:r>
              <a:rPr lang="en-US" sz="8603" b="true">
                <a:solidFill>
                  <a:srgbClr val="745E4A"/>
                </a:solidFill>
                <a:latin typeface="Roboto Bold"/>
                <a:ea typeface="Roboto Bold"/>
                <a:cs typeface="Roboto Bold"/>
                <a:sym typeface="Roboto Bold"/>
              </a:rPr>
              <a:t>GIỚI THIỆU SƠ LƯỢC TRƯỜNG MẦM NON QUẢNG NGHĨA</a:t>
            </a:r>
          </a:p>
        </p:txBody>
      </p:sp>
      <p:sp>
        <p:nvSpPr>
          <p:cNvPr name="Freeform 11" id="11"/>
          <p:cNvSpPr/>
          <p:nvPr/>
        </p:nvSpPr>
        <p:spPr>
          <a:xfrm flipH="false" flipV="false" rot="0">
            <a:off x="15191031" y="6731866"/>
            <a:ext cx="5033818" cy="3555134"/>
          </a:xfrm>
          <a:custGeom>
            <a:avLst/>
            <a:gdLst/>
            <a:ahLst/>
            <a:cxnLst/>
            <a:rect r="r" b="b" t="t" l="l"/>
            <a:pathLst>
              <a:path h="3555134" w="5033818">
                <a:moveTo>
                  <a:pt x="0" y="0"/>
                </a:moveTo>
                <a:lnTo>
                  <a:pt x="5033818" y="0"/>
                </a:lnTo>
                <a:lnTo>
                  <a:pt x="5033818" y="3555134"/>
                </a:lnTo>
                <a:lnTo>
                  <a:pt x="0" y="3555134"/>
                </a:lnTo>
                <a:lnTo>
                  <a:pt x="0" y="0"/>
                </a:lnTo>
                <a:close/>
              </a:path>
            </a:pathLst>
          </a:custGeom>
          <a:blipFill>
            <a:blip r:embed="rId5"/>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EFF5D9"/>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7897044">
            <a:off x="-4439262" y="6578424"/>
            <a:ext cx="7673339" cy="10444950"/>
            <a:chOff x="0" y="0"/>
            <a:chExt cx="6350000" cy="8643620"/>
          </a:xfrm>
        </p:grpSpPr>
        <p:sp>
          <p:nvSpPr>
            <p:cNvPr name="Freeform 3" id="3"/>
            <p:cNvSpPr/>
            <p:nvPr/>
          </p:nvSpPr>
          <p:spPr>
            <a:xfrm flipH="false" flipV="false" rot="0">
              <a:off x="0" y="0"/>
              <a:ext cx="6350000" cy="8642350"/>
            </a:xfrm>
            <a:custGeom>
              <a:avLst/>
              <a:gdLst/>
              <a:ahLst/>
              <a:cxnLst/>
              <a:rect r="r" b="b" t="t" l="l"/>
              <a:pathLst>
                <a:path h="8642350" w="635000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8FB994"/>
            </a:solidFill>
          </p:spPr>
        </p:sp>
        <p:sp>
          <p:nvSpPr>
            <p:cNvPr name="Freeform 4" id="4"/>
            <p:cNvSpPr/>
            <p:nvPr/>
          </p:nvSpPr>
          <p:spPr>
            <a:xfrm flipH="false" flipV="false" rot="0">
              <a:off x="389890" y="450850"/>
              <a:ext cx="5570220" cy="7743190"/>
            </a:xfrm>
            <a:custGeom>
              <a:avLst/>
              <a:gdLst/>
              <a:ahLst/>
              <a:cxnLst/>
              <a:rect r="r" b="b" t="t" l="l"/>
              <a:pathLst>
                <a:path h="7743190" w="5570220">
                  <a:moveTo>
                    <a:pt x="0" y="0"/>
                  </a:moveTo>
                  <a:lnTo>
                    <a:pt x="5570220" y="0"/>
                  </a:lnTo>
                  <a:lnTo>
                    <a:pt x="5570220" y="7743190"/>
                  </a:lnTo>
                  <a:lnTo>
                    <a:pt x="0" y="7743190"/>
                  </a:lnTo>
                  <a:close/>
                </a:path>
              </a:pathLst>
            </a:custGeom>
            <a:blipFill>
              <a:blip r:embed="rId2"/>
              <a:stretch>
                <a:fillRect l="-19505" t="0" r="-19505" b="0"/>
              </a:stretch>
            </a:blipFill>
          </p:spPr>
        </p:sp>
      </p:grpSp>
      <p:sp>
        <p:nvSpPr>
          <p:cNvPr name="Freeform 5" id="5"/>
          <p:cNvSpPr/>
          <p:nvPr/>
        </p:nvSpPr>
        <p:spPr>
          <a:xfrm flipH="false" flipV="false" rot="2592102">
            <a:off x="-3628106" y="-2402960"/>
            <a:ext cx="7256212" cy="6863321"/>
          </a:xfrm>
          <a:custGeom>
            <a:avLst/>
            <a:gdLst/>
            <a:ahLst/>
            <a:cxnLst/>
            <a:rect r="r" b="b" t="t" l="l"/>
            <a:pathLst>
              <a:path h="6863321" w="7256212">
                <a:moveTo>
                  <a:pt x="0" y="0"/>
                </a:moveTo>
                <a:lnTo>
                  <a:pt x="7256212" y="0"/>
                </a:lnTo>
                <a:lnTo>
                  <a:pt x="7256212" y="6863320"/>
                </a:lnTo>
                <a:lnTo>
                  <a:pt x="0" y="686332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6" id="6"/>
          <p:cNvGrpSpPr>
            <a:grpSpLocks noChangeAspect="true"/>
          </p:cNvGrpSpPr>
          <p:nvPr/>
        </p:nvGrpSpPr>
        <p:grpSpPr>
          <a:xfrm rot="7897044">
            <a:off x="15053922" y="-6095184"/>
            <a:ext cx="7673339" cy="10444950"/>
            <a:chOff x="0" y="0"/>
            <a:chExt cx="6350000" cy="8643620"/>
          </a:xfrm>
        </p:grpSpPr>
        <p:sp>
          <p:nvSpPr>
            <p:cNvPr name="Freeform 7" id="7"/>
            <p:cNvSpPr/>
            <p:nvPr/>
          </p:nvSpPr>
          <p:spPr>
            <a:xfrm flipH="false" flipV="false" rot="0">
              <a:off x="0" y="0"/>
              <a:ext cx="6350000" cy="8642350"/>
            </a:xfrm>
            <a:custGeom>
              <a:avLst/>
              <a:gdLst/>
              <a:ahLst/>
              <a:cxnLst/>
              <a:rect r="r" b="b" t="t" l="l"/>
              <a:pathLst>
                <a:path h="8642350" w="635000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8FB994"/>
            </a:solidFill>
          </p:spPr>
        </p:sp>
        <p:sp>
          <p:nvSpPr>
            <p:cNvPr name="Freeform 8" id="8"/>
            <p:cNvSpPr/>
            <p:nvPr/>
          </p:nvSpPr>
          <p:spPr>
            <a:xfrm flipH="false" flipV="false" rot="0">
              <a:off x="389890" y="450850"/>
              <a:ext cx="5570220" cy="7743190"/>
            </a:xfrm>
            <a:custGeom>
              <a:avLst/>
              <a:gdLst/>
              <a:ahLst/>
              <a:cxnLst/>
              <a:rect r="r" b="b" t="t" l="l"/>
              <a:pathLst>
                <a:path h="7743190" w="5570220">
                  <a:moveTo>
                    <a:pt x="0" y="0"/>
                  </a:moveTo>
                  <a:lnTo>
                    <a:pt x="5570220" y="0"/>
                  </a:lnTo>
                  <a:lnTo>
                    <a:pt x="5570220" y="7743190"/>
                  </a:lnTo>
                  <a:lnTo>
                    <a:pt x="0" y="7743190"/>
                  </a:lnTo>
                  <a:close/>
                </a:path>
              </a:pathLst>
            </a:custGeom>
            <a:blipFill>
              <a:blip r:embed="rId2"/>
              <a:stretch>
                <a:fillRect l="-19505" t="0" r="-19505" b="0"/>
              </a:stretch>
            </a:blipFill>
          </p:spPr>
        </p:sp>
      </p:grpSp>
      <p:sp>
        <p:nvSpPr>
          <p:cNvPr name="Freeform 9" id="9"/>
          <p:cNvSpPr/>
          <p:nvPr/>
        </p:nvSpPr>
        <p:spPr>
          <a:xfrm flipH="false" flipV="true" rot="0">
            <a:off x="15283150" y="808320"/>
            <a:ext cx="2125504" cy="2944653"/>
          </a:xfrm>
          <a:custGeom>
            <a:avLst/>
            <a:gdLst/>
            <a:ahLst/>
            <a:cxnLst/>
            <a:rect r="r" b="b" t="t" l="l"/>
            <a:pathLst>
              <a:path h="2944653" w="2125504">
                <a:moveTo>
                  <a:pt x="0" y="2944653"/>
                </a:moveTo>
                <a:lnTo>
                  <a:pt x="2125504" y="2944653"/>
                </a:lnTo>
                <a:lnTo>
                  <a:pt x="2125504" y="0"/>
                </a:lnTo>
                <a:lnTo>
                  <a:pt x="0" y="0"/>
                </a:lnTo>
                <a:lnTo>
                  <a:pt x="0" y="2944653"/>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0" id="10"/>
          <p:cNvSpPr/>
          <p:nvPr/>
        </p:nvSpPr>
        <p:spPr>
          <a:xfrm flipH="false" flipV="false" rot="233397">
            <a:off x="15966815" y="8350276"/>
            <a:ext cx="3406700" cy="1121114"/>
          </a:xfrm>
          <a:custGeom>
            <a:avLst/>
            <a:gdLst/>
            <a:ahLst/>
            <a:cxnLst/>
            <a:rect r="r" b="b" t="t" l="l"/>
            <a:pathLst>
              <a:path h="1121114" w="3406700">
                <a:moveTo>
                  <a:pt x="0" y="0"/>
                </a:moveTo>
                <a:lnTo>
                  <a:pt x="3406700" y="0"/>
                </a:lnTo>
                <a:lnTo>
                  <a:pt x="3406700" y="1121114"/>
                </a:lnTo>
                <a:lnTo>
                  <a:pt x="0" y="112111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1" id="11"/>
          <p:cNvSpPr/>
          <p:nvPr/>
        </p:nvSpPr>
        <p:spPr>
          <a:xfrm flipH="false" flipV="false" rot="-1189488">
            <a:off x="889330" y="2523204"/>
            <a:ext cx="2388426" cy="2377739"/>
          </a:xfrm>
          <a:custGeom>
            <a:avLst/>
            <a:gdLst/>
            <a:ahLst/>
            <a:cxnLst/>
            <a:rect r="r" b="b" t="t" l="l"/>
            <a:pathLst>
              <a:path h="2377739" w="2388426">
                <a:moveTo>
                  <a:pt x="0" y="0"/>
                </a:moveTo>
                <a:lnTo>
                  <a:pt x="2388425" y="0"/>
                </a:lnTo>
                <a:lnTo>
                  <a:pt x="2388425" y="2377739"/>
                </a:lnTo>
                <a:lnTo>
                  <a:pt x="0" y="2377739"/>
                </a:lnTo>
                <a:lnTo>
                  <a:pt x="0" y="0"/>
                </a:lnTo>
                <a:close/>
              </a:path>
            </a:pathLst>
          </a:custGeom>
          <a:blipFill>
            <a:blip r:embed="rId9"/>
            <a:stretch>
              <a:fillRect l="0" t="0" r="0" b="0"/>
            </a:stretch>
          </a:blipFill>
        </p:spPr>
      </p:sp>
      <p:sp>
        <p:nvSpPr>
          <p:cNvPr name="Freeform 12" id="12"/>
          <p:cNvSpPr/>
          <p:nvPr/>
        </p:nvSpPr>
        <p:spPr>
          <a:xfrm flipH="false" flipV="false" rot="5571265">
            <a:off x="6294824" y="1112397"/>
            <a:ext cx="6933386" cy="9802988"/>
          </a:xfrm>
          <a:custGeom>
            <a:avLst/>
            <a:gdLst/>
            <a:ahLst/>
            <a:cxnLst/>
            <a:rect r="r" b="b" t="t" l="l"/>
            <a:pathLst>
              <a:path h="9802988" w="6933386">
                <a:moveTo>
                  <a:pt x="0" y="0"/>
                </a:moveTo>
                <a:lnTo>
                  <a:pt x="6933386" y="0"/>
                </a:lnTo>
                <a:lnTo>
                  <a:pt x="6933386" y="9802988"/>
                </a:lnTo>
                <a:lnTo>
                  <a:pt x="0" y="9802988"/>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p:cNvSpPr/>
          <p:nvPr/>
        </p:nvSpPr>
        <p:spPr>
          <a:xfrm flipH="false" flipV="false" rot="5400000">
            <a:off x="5920247" y="1398818"/>
            <a:ext cx="6698780" cy="9471282"/>
          </a:xfrm>
          <a:custGeom>
            <a:avLst/>
            <a:gdLst/>
            <a:ahLst/>
            <a:cxnLst/>
            <a:rect r="r" b="b" t="t" l="l"/>
            <a:pathLst>
              <a:path h="9471282" w="6698780">
                <a:moveTo>
                  <a:pt x="0" y="0"/>
                </a:moveTo>
                <a:lnTo>
                  <a:pt x="6698780" y="0"/>
                </a:lnTo>
                <a:lnTo>
                  <a:pt x="6698780" y="9471283"/>
                </a:lnTo>
                <a:lnTo>
                  <a:pt x="0" y="9471283"/>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4" id="14"/>
          <p:cNvSpPr/>
          <p:nvPr/>
        </p:nvSpPr>
        <p:spPr>
          <a:xfrm flipH="false" flipV="false" rot="0">
            <a:off x="2083542" y="1028700"/>
            <a:ext cx="2450454" cy="2305181"/>
          </a:xfrm>
          <a:custGeom>
            <a:avLst/>
            <a:gdLst/>
            <a:ahLst/>
            <a:cxnLst/>
            <a:rect r="r" b="b" t="t" l="l"/>
            <a:pathLst>
              <a:path h="2305181" w="2450454">
                <a:moveTo>
                  <a:pt x="0" y="0"/>
                </a:moveTo>
                <a:lnTo>
                  <a:pt x="2450454" y="0"/>
                </a:lnTo>
                <a:lnTo>
                  <a:pt x="2450454" y="2305181"/>
                </a:lnTo>
                <a:lnTo>
                  <a:pt x="0" y="2305181"/>
                </a:lnTo>
                <a:lnTo>
                  <a:pt x="0" y="0"/>
                </a:lnTo>
                <a:close/>
              </a:path>
            </a:pathLst>
          </a:custGeom>
          <a:blipFill>
            <a:blip r:embed="rId14"/>
            <a:stretch>
              <a:fillRect l="0" t="0" r="0" b="0"/>
            </a:stretch>
          </a:blipFill>
        </p:spPr>
      </p:sp>
      <p:sp>
        <p:nvSpPr>
          <p:cNvPr name="Freeform 15" id="15"/>
          <p:cNvSpPr/>
          <p:nvPr/>
        </p:nvSpPr>
        <p:spPr>
          <a:xfrm flipH="false" flipV="false" rot="0">
            <a:off x="414434" y="5235495"/>
            <a:ext cx="917311" cy="898965"/>
          </a:xfrm>
          <a:custGeom>
            <a:avLst/>
            <a:gdLst/>
            <a:ahLst/>
            <a:cxnLst/>
            <a:rect r="r" b="b" t="t" l="l"/>
            <a:pathLst>
              <a:path h="898965" w="917311">
                <a:moveTo>
                  <a:pt x="0" y="0"/>
                </a:moveTo>
                <a:lnTo>
                  <a:pt x="917311" y="0"/>
                </a:lnTo>
                <a:lnTo>
                  <a:pt x="917311" y="898965"/>
                </a:lnTo>
                <a:lnTo>
                  <a:pt x="0" y="89896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6" id="16"/>
          <p:cNvSpPr/>
          <p:nvPr/>
        </p:nvSpPr>
        <p:spPr>
          <a:xfrm flipH="false" flipV="false" rot="0">
            <a:off x="411953" y="808320"/>
            <a:ext cx="1233494" cy="1208824"/>
          </a:xfrm>
          <a:custGeom>
            <a:avLst/>
            <a:gdLst/>
            <a:ahLst/>
            <a:cxnLst/>
            <a:rect r="r" b="b" t="t" l="l"/>
            <a:pathLst>
              <a:path h="1208824" w="1233494">
                <a:moveTo>
                  <a:pt x="0" y="0"/>
                </a:moveTo>
                <a:lnTo>
                  <a:pt x="1233494" y="0"/>
                </a:lnTo>
                <a:lnTo>
                  <a:pt x="1233494" y="1208823"/>
                </a:lnTo>
                <a:lnTo>
                  <a:pt x="0" y="1208823"/>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7" id="17"/>
          <p:cNvSpPr txBox="true"/>
          <p:nvPr/>
        </p:nvSpPr>
        <p:spPr>
          <a:xfrm rot="0">
            <a:off x="16563346" y="8730015"/>
            <a:ext cx="629279" cy="447675"/>
          </a:xfrm>
          <a:prstGeom prst="rect">
            <a:avLst/>
          </a:prstGeom>
        </p:spPr>
        <p:txBody>
          <a:bodyPr anchor="t" rtlCol="false" tIns="0" lIns="0" bIns="0" rIns="0">
            <a:spAutoFit/>
          </a:bodyPr>
          <a:lstStyle/>
          <a:p>
            <a:pPr algn="ctr">
              <a:lnSpc>
                <a:spcPts val="3150"/>
              </a:lnSpc>
            </a:pPr>
            <a:r>
              <a:rPr lang="en-US" sz="3500">
                <a:solidFill>
                  <a:srgbClr val="FFFFFF"/>
                </a:solidFill>
                <a:latin typeface="KG Primary Penmanship"/>
                <a:ea typeface="KG Primary Penmanship"/>
                <a:cs typeface="KG Primary Penmanship"/>
                <a:sym typeface="KG Primary Penmanship"/>
              </a:rPr>
              <a:t>02</a:t>
            </a:r>
          </a:p>
        </p:txBody>
      </p:sp>
      <p:sp>
        <p:nvSpPr>
          <p:cNvPr name="Freeform 18" id="18"/>
          <p:cNvSpPr/>
          <p:nvPr/>
        </p:nvSpPr>
        <p:spPr>
          <a:xfrm flipH="false" flipV="false" rot="0">
            <a:off x="295116" y="243273"/>
            <a:ext cx="6087722" cy="5494169"/>
          </a:xfrm>
          <a:custGeom>
            <a:avLst/>
            <a:gdLst/>
            <a:ahLst/>
            <a:cxnLst/>
            <a:rect r="r" b="b" t="t" l="l"/>
            <a:pathLst>
              <a:path h="5494169" w="6087722">
                <a:moveTo>
                  <a:pt x="0" y="0"/>
                </a:moveTo>
                <a:lnTo>
                  <a:pt x="6087722" y="0"/>
                </a:lnTo>
                <a:lnTo>
                  <a:pt x="6087722" y="5494170"/>
                </a:lnTo>
                <a:lnTo>
                  <a:pt x="0" y="5494170"/>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grpSp>
        <p:nvGrpSpPr>
          <p:cNvPr name="Group 19" id="19"/>
          <p:cNvGrpSpPr/>
          <p:nvPr/>
        </p:nvGrpSpPr>
        <p:grpSpPr>
          <a:xfrm rot="0">
            <a:off x="680779" y="546017"/>
            <a:ext cx="5316397" cy="4843056"/>
            <a:chOff x="0" y="0"/>
            <a:chExt cx="892240" cy="812800"/>
          </a:xfrm>
        </p:grpSpPr>
        <p:sp>
          <p:nvSpPr>
            <p:cNvPr name="Freeform 20" id="20"/>
            <p:cNvSpPr/>
            <p:nvPr/>
          </p:nvSpPr>
          <p:spPr>
            <a:xfrm flipH="false" flipV="false" rot="0">
              <a:off x="0" y="0"/>
              <a:ext cx="892240" cy="812800"/>
            </a:xfrm>
            <a:custGeom>
              <a:avLst/>
              <a:gdLst/>
              <a:ahLst/>
              <a:cxnLst/>
              <a:rect r="r" b="b" t="t" l="l"/>
              <a:pathLst>
                <a:path h="812800" w="892240">
                  <a:moveTo>
                    <a:pt x="33493" y="0"/>
                  </a:moveTo>
                  <a:lnTo>
                    <a:pt x="858746" y="0"/>
                  </a:lnTo>
                  <a:cubicBezTo>
                    <a:pt x="877244" y="0"/>
                    <a:pt x="892240" y="14996"/>
                    <a:pt x="892240" y="33493"/>
                  </a:cubicBezTo>
                  <a:lnTo>
                    <a:pt x="892240" y="779307"/>
                  </a:lnTo>
                  <a:cubicBezTo>
                    <a:pt x="892240" y="797805"/>
                    <a:pt x="877244" y="812800"/>
                    <a:pt x="858746" y="812800"/>
                  </a:cubicBezTo>
                  <a:lnTo>
                    <a:pt x="33493" y="812800"/>
                  </a:lnTo>
                  <a:cubicBezTo>
                    <a:pt x="14996" y="812800"/>
                    <a:pt x="0" y="797805"/>
                    <a:pt x="0" y="779307"/>
                  </a:cubicBezTo>
                  <a:lnTo>
                    <a:pt x="0" y="33493"/>
                  </a:lnTo>
                  <a:cubicBezTo>
                    <a:pt x="0" y="14996"/>
                    <a:pt x="14996" y="0"/>
                    <a:pt x="33493" y="0"/>
                  </a:cubicBezTo>
                  <a:close/>
                </a:path>
              </a:pathLst>
            </a:custGeom>
            <a:blipFill>
              <a:blip r:embed="rId19"/>
              <a:stretch>
                <a:fillRect l="0" t="-23182" r="0" b="-23182"/>
              </a:stretch>
            </a:blipFill>
          </p:spPr>
        </p:sp>
      </p:grpSp>
      <p:sp>
        <p:nvSpPr>
          <p:cNvPr name="Freeform 21" id="21"/>
          <p:cNvSpPr/>
          <p:nvPr/>
        </p:nvSpPr>
        <p:spPr>
          <a:xfrm flipH="false" flipV="false" rot="0">
            <a:off x="11785705" y="190808"/>
            <a:ext cx="6087722" cy="5494169"/>
          </a:xfrm>
          <a:custGeom>
            <a:avLst/>
            <a:gdLst/>
            <a:ahLst/>
            <a:cxnLst/>
            <a:rect r="r" b="b" t="t" l="l"/>
            <a:pathLst>
              <a:path h="5494169" w="6087722">
                <a:moveTo>
                  <a:pt x="0" y="0"/>
                </a:moveTo>
                <a:lnTo>
                  <a:pt x="6087722" y="0"/>
                </a:lnTo>
                <a:lnTo>
                  <a:pt x="6087722" y="5494169"/>
                </a:lnTo>
                <a:lnTo>
                  <a:pt x="0" y="5494169"/>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22" id="22"/>
          <p:cNvSpPr/>
          <p:nvPr/>
        </p:nvSpPr>
        <p:spPr>
          <a:xfrm flipH="false" flipV="false" rot="0">
            <a:off x="5997175" y="1028700"/>
            <a:ext cx="6087722" cy="5494169"/>
          </a:xfrm>
          <a:custGeom>
            <a:avLst/>
            <a:gdLst/>
            <a:ahLst/>
            <a:cxnLst/>
            <a:rect r="r" b="b" t="t" l="l"/>
            <a:pathLst>
              <a:path h="5494169" w="6087722">
                <a:moveTo>
                  <a:pt x="0" y="0"/>
                </a:moveTo>
                <a:lnTo>
                  <a:pt x="6087723" y="0"/>
                </a:lnTo>
                <a:lnTo>
                  <a:pt x="6087723" y="5494169"/>
                </a:lnTo>
                <a:lnTo>
                  <a:pt x="0" y="5494169"/>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grpSp>
        <p:nvGrpSpPr>
          <p:cNvPr name="Group 23" id="23"/>
          <p:cNvGrpSpPr/>
          <p:nvPr/>
        </p:nvGrpSpPr>
        <p:grpSpPr>
          <a:xfrm rot="0">
            <a:off x="6382838" y="1331445"/>
            <a:ext cx="5316397" cy="4843056"/>
            <a:chOff x="0" y="0"/>
            <a:chExt cx="892240" cy="812800"/>
          </a:xfrm>
        </p:grpSpPr>
        <p:sp>
          <p:nvSpPr>
            <p:cNvPr name="Freeform 24" id="24"/>
            <p:cNvSpPr/>
            <p:nvPr/>
          </p:nvSpPr>
          <p:spPr>
            <a:xfrm flipH="false" flipV="false" rot="0">
              <a:off x="0" y="0"/>
              <a:ext cx="892240" cy="812800"/>
            </a:xfrm>
            <a:custGeom>
              <a:avLst/>
              <a:gdLst/>
              <a:ahLst/>
              <a:cxnLst/>
              <a:rect r="r" b="b" t="t" l="l"/>
              <a:pathLst>
                <a:path h="812800" w="892240">
                  <a:moveTo>
                    <a:pt x="33493" y="0"/>
                  </a:moveTo>
                  <a:lnTo>
                    <a:pt x="858746" y="0"/>
                  </a:lnTo>
                  <a:cubicBezTo>
                    <a:pt x="877244" y="0"/>
                    <a:pt x="892240" y="14996"/>
                    <a:pt x="892240" y="33493"/>
                  </a:cubicBezTo>
                  <a:lnTo>
                    <a:pt x="892240" y="779307"/>
                  </a:lnTo>
                  <a:cubicBezTo>
                    <a:pt x="892240" y="797805"/>
                    <a:pt x="877244" y="812800"/>
                    <a:pt x="858746" y="812800"/>
                  </a:cubicBezTo>
                  <a:lnTo>
                    <a:pt x="33493" y="812800"/>
                  </a:lnTo>
                  <a:cubicBezTo>
                    <a:pt x="14996" y="812800"/>
                    <a:pt x="0" y="797805"/>
                    <a:pt x="0" y="779307"/>
                  </a:cubicBezTo>
                  <a:lnTo>
                    <a:pt x="0" y="33493"/>
                  </a:lnTo>
                  <a:cubicBezTo>
                    <a:pt x="0" y="14996"/>
                    <a:pt x="14996" y="0"/>
                    <a:pt x="33493" y="0"/>
                  </a:cubicBezTo>
                  <a:close/>
                </a:path>
              </a:pathLst>
            </a:custGeom>
            <a:blipFill>
              <a:blip r:embed="rId20"/>
              <a:stretch>
                <a:fillRect l="-10731" t="0" r="-10731" b="0"/>
              </a:stretch>
            </a:blipFill>
          </p:spPr>
        </p:sp>
      </p:grpSp>
      <p:sp>
        <p:nvSpPr>
          <p:cNvPr name="Freeform 25" id="25"/>
          <p:cNvSpPr/>
          <p:nvPr/>
        </p:nvSpPr>
        <p:spPr>
          <a:xfrm flipH="false" flipV="false" rot="0">
            <a:off x="1028700" y="5389073"/>
            <a:ext cx="5424024" cy="4895182"/>
          </a:xfrm>
          <a:custGeom>
            <a:avLst/>
            <a:gdLst/>
            <a:ahLst/>
            <a:cxnLst/>
            <a:rect r="r" b="b" t="t" l="l"/>
            <a:pathLst>
              <a:path h="4895182" w="5424024">
                <a:moveTo>
                  <a:pt x="0" y="0"/>
                </a:moveTo>
                <a:lnTo>
                  <a:pt x="5424024" y="0"/>
                </a:lnTo>
                <a:lnTo>
                  <a:pt x="5424024" y="4895181"/>
                </a:lnTo>
                <a:lnTo>
                  <a:pt x="0" y="4895181"/>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grpSp>
        <p:nvGrpSpPr>
          <p:cNvPr name="Group 26" id="26"/>
          <p:cNvGrpSpPr/>
          <p:nvPr/>
        </p:nvGrpSpPr>
        <p:grpSpPr>
          <a:xfrm rot="0">
            <a:off x="12784959" y="5562148"/>
            <a:ext cx="4474341" cy="4075972"/>
            <a:chOff x="0" y="0"/>
            <a:chExt cx="892240" cy="812800"/>
          </a:xfrm>
        </p:grpSpPr>
        <p:sp>
          <p:nvSpPr>
            <p:cNvPr name="Freeform 27" id="27"/>
            <p:cNvSpPr/>
            <p:nvPr/>
          </p:nvSpPr>
          <p:spPr>
            <a:xfrm flipH="false" flipV="false" rot="0">
              <a:off x="0" y="0"/>
              <a:ext cx="892240" cy="812800"/>
            </a:xfrm>
            <a:custGeom>
              <a:avLst/>
              <a:gdLst/>
              <a:ahLst/>
              <a:cxnLst/>
              <a:rect r="r" b="b" t="t" l="l"/>
              <a:pathLst>
                <a:path h="812800" w="892240">
                  <a:moveTo>
                    <a:pt x="39797" y="0"/>
                  </a:moveTo>
                  <a:lnTo>
                    <a:pt x="852443" y="0"/>
                  </a:lnTo>
                  <a:cubicBezTo>
                    <a:pt x="874422" y="0"/>
                    <a:pt x="892240" y="17818"/>
                    <a:pt x="892240" y="39797"/>
                  </a:cubicBezTo>
                  <a:lnTo>
                    <a:pt x="892240" y="773003"/>
                  </a:lnTo>
                  <a:cubicBezTo>
                    <a:pt x="892240" y="794982"/>
                    <a:pt x="874422" y="812800"/>
                    <a:pt x="852443" y="812800"/>
                  </a:cubicBezTo>
                  <a:lnTo>
                    <a:pt x="39797" y="812800"/>
                  </a:lnTo>
                  <a:cubicBezTo>
                    <a:pt x="17818" y="812800"/>
                    <a:pt x="0" y="794982"/>
                    <a:pt x="0" y="773003"/>
                  </a:cubicBezTo>
                  <a:lnTo>
                    <a:pt x="0" y="39797"/>
                  </a:lnTo>
                  <a:cubicBezTo>
                    <a:pt x="0" y="17818"/>
                    <a:pt x="17818" y="0"/>
                    <a:pt x="39797" y="0"/>
                  </a:cubicBezTo>
                  <a:close/>
                </a:path>
              </a:pathLst>
            </a:custGeom>
            <a:solidFill>
              <a:srgbClr val="000000">
                <a:alpha val="0"/>
              </a:srgbClr>
            </a:solidFill>
            <a:ln w="12700">
              <a:solidFill>
                <a:srgbClr val="000000"/>
              </a:solidFill>
            </a:ln>
          </p:spPr>
        </p:sp>
      </p:grpSp>
      <p:sp>
        <p:nvSpPr>
          <p:cNvPr name="Freeform 28" id="28"/>
          <p:cNvSpPr/>
          <p:nvPr/>
        </p:nvSpPr>
        <p:spPr>
          <a:xfrm flipH="false" flipV="false" rot="0">
            <a:off x="12465898" y="5235495"/>
            <a:ext cx="5278199" cy="4763575"/>
          </a:xfrm>
          <a:custGeom>
            <a:avLst/>
            <a:gdLst/>
            <a:ahLst/>
            <a:cxnLst/>
            <a:rect r="r" b="b" t="t" l="l"/>
            <a:pathLst>
              <a:path h="4763575" w="5278199">
                <a:moveTo>
                  <a:pt x="0" y="0"/>
                </a:moveTo>
                <a:lnTo>
                  <a:pt x="5278199" y="0"/>
                </a:lnTo>
                <a:lnTo>
                  <a:pt x="5278199" y="4763574"/>
                </a:lnTo>
                <a:lnTo>
                  <a:pt x="0" y="4763574"/>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grpSp>
        <p:nvGrpSpPr>
          <p:cNvPr name="Group 29" id="29"/>
          <p:cNvGrpSpPr/>
          <p:nvPr/>
        </p:nvGrpSpPr>
        <p:grpSpPr>
          <a:xfrm rot="0">
            <a:off x="17959897" y="-89367"/>
            <a:ext cx="5316397" cy="4843056"/>
            <a:chOff x="0" y="0"/>
            <a:chExt cx="892240" cy="812800"/>
          </a:xfrm>
        </p:grpSpPr>
        <p:sp>
          <p:nvSpPr>
            <p:cNvPr name="Freeform 30" id="30"/>
            <p:cNvSpPr/>
            <p:nvPr/>
          </p:nvSpPr>
          <p:spPr>
            <a:xfrm flipH="false" flipV="false" rot="0">
              <a:off x="0" y="0"/>
              <a:ext cx="892240" cy="812800"/>
            </a:xfrm>
            <a:custGeom>
              <a:avLst/>
              <a:gdLst/>
              <a:ahLst/>
              <a:cxnLst/>
              <a:rect r="r" b="b" t="t" l="l"/>
              <a:pathLst>
                <a:path h="812800" w="892240">
                  <a:moveTo>
                    <a:pt x="33493" y="0"/>
                  </a:moveTo>
                  <a:lnTo>
                    <a:pt x="858746" y="0"/>
                  </a:lnTo>
                  <a:cubicBezTo>
                    <a:pt x="877244" y="0"/>
                    <a:pt x="892240" y="14996"/>
                    <a:pt x="892240" y="33493"/>
                  </a:cubicBezTo>
                  <a:lnTo>
                    <a:pt x="892240" y="779307"/>
                  </a:lnTo>
                  <a:cubicBezTo>
                    <a:pt x="892240" y="797805"/>
                    <a:pt x="877244" y="812800"/>
                    <a:pt x="858746" y="812800"/>
                  </a:cubicBezTo>
                  <a:lnTo>
                    <a:pt x="33493" y="812800"/>
                  </a:lnTo>
                  <a:cubicBezTo>
                    <a:pt x="14996" y="812800"/>
                    <a:pt x="0" y="797805"/>
                    <a:pt x="0" y="779307"/>
                  </a:cubicBezTo>
                  <a:lnTo>
                    <a:pt x="0" y="33493"/>
                  </a:lnTo>
                  <a:cubicBezTo>
                    <a:pt x="0" y="14996"/>
                    <a:pt x="14996" y="0"/>
                    <a:pt x="33493" y="0"/>
                  </a:cubicBezTo>
                  <a:close/>
                </a:path>
              </a:pathLst>
            </a:custGeom>
            <a:solidFill>
              <a:srgbClr val="000000">
                <a:alpha val="0"/>
              </a:srgbClr>
            </a:solidFill>
            <a:ln w="12700">
              <a:solidFill>
                <a:srgbClr val="000000"/>
              </a:solidFill>
            </a:ln>
          </p:spPr>
        </p:sp>
      </p:grpSp>
      <p:grpSp>
        <p:nvGrpSpPr>
          <p:cNvPr name="Group 31" id="31"/>
          <p:cNvGrpSpPr/>
          <p:nvPr/>
        </p:nvGrpSpPr>
        <p:grpSpPr>
          <a:xfrm rot="0">
            <a:off x="1503541" y="5798677"/>
            <a:ext cx="4474341" cy="4075972"/>
            <a:chOff x="0" y="0"/>
            <a:chExt cx="892240" cy="812800"/>
          </a:xfrm>
        </p:grpSpPr>
        <p:sp>
          <p:nvSpPr>
            <p:cNvPr name="Freeform 32" id="32"/>
            <p:cNvSpPr/>
            <p:nvPr/>
          </p:nvSpPr>
          <p:spPr>
            <a:xfrm flipH="false" flipV="false" rot="0">
              <a:off x="0" y="0"/>
              <a:ext cx="892240" cy="812800"/>
            </a:xfrm>
            <a:custGeom>
              <a:avLst/>
              <a:gdLst/>
              <a:ahLst/>
              <a:cxnLst/>
              <a:rect r="r" b="b" t="t" l="l"/>
              <a:pathLst>
                <a:path h="812800" w="892240">
                  <a:moveTo>
                    <a:pt x="39797" y="0"/>
                  </a:moveTo>
                  <a:lnTo>
                    <a:pt x="852443" y="0"/>
                  </a:lnTo>
                  <a:cubicBezTo>
                    <a:pt x="874422" y="0"/>
                    <a:pt x="892240" y="17818"/>
                    <a:pt x="892240" y="39797"/>
                  </a:cubicBezTo>
                  <a:lnTo>
                    <a:pt x="892240" y="773003"/>
                  </a:lnTo>
                  <a:cubicBezTo>
                    <a:pt x="892240" y="794982"/>
                    <a:pt x="874422" y="812800"/>
                    <a:pt x="852443" y="812800"/>
                  </a:cubicBezTo>
                  <a:lnTo>
                    <a:pt x="39797" y="812800"/>
                  </a:lnTo>
                  <a:cubicBezTo>
                    <a:pt x="17818" y="812800"/>
                    <a:pt x="0" y="794982"/>
                    <a:pt x="0" y="773003"/>
                  </a:cubicBezTo>
                  <a:lnTo>
                    <a:pt x="0" y="39797"/>
                  </a:lnTo>
                  <a:cubicBezTo>
                    <a:pt x="0" y="17818"/>
                    <a:pt x="17818" y="0"/>
                    <a:pt x="39797" y="0"/>
                  </a:cubicBezTo>
                  <a:close/>
                </a:path>
              </a:pathLst>
            </a:custGeom>
            <a:blipFill>
              <a:blip r:embed="rId21"/>
              <a:stretch>
                <a:fillRect l="0" t="-23182" r="0" b="-23182"/>
              </a:stretch>
            </a:blipFill>
          </p:spPr>
        </p:sp>
      </p:grpSp>
      <p:grpSp>
        <p:nvGrpSpPr>
          <p:cNvPr name="Group 33" id="33"/>
          <p:cNvGrpSpPr/>
          <p:nvPr/>
        </p:nvGrpSpPr>
        <p:grpSpPr>
          <a:xfrm rot="0">
            <a:off x="12353768" y="516364"/>
            <a:ext cx="5316397" cy="4843056"/>
            <a:chOff x="0" y="0"/>
            <a:chExt cx="892240" cy="812800"/>
          </a:xfrm>
        </p:grpSpPr>
        <p:sp>
          <p:nvSpPr>
            <p:cNvPr name="Freeform 34" id="34"/>
            <p:cNvSpPr/>
            <p:nvPr/>
          </p:nvSpPr>
          <p:spPr>
            <a:xfrm flipH="false" flipV="false" rot="0">
              <a:off x="0" y="0"/>
              <a:ext cx="892240" cy="812800"/>
            </a:xfrm>
            <a:custGeom>
              <a:avLst/>
              <a:gdLst/>
              <a:ahLst/>
              <a:cxnLst/>
              <a:rect r="r" b="b" t="t" l="l"/>
              <a:pathLst>
                <a:path h="812800" w="892240">
                  <a:moveTo>
                    <a:pt x="33493" y="0"/>
                  </a:moveTo>
                  <a:lnTo>
                    <a:pt x="858746" y="0"/>
                  </a:lnTo>
                  <a:cubicBezTo>
                    <a:pt x="877244" y="0"/>
                    <a:pt x="892240" y="14996"/>
                    <a:pt x="892240" y="33493"/>
                  </a:cubicBezTo>
                  <a:lnTo>
                    <a:pt x="892240" y="779307"/>
                  </a:lnTo>
                  <a:cubicBezTo>
                    <a:pt x="892240" y="797805"/>
                    <a:pt x="877244" y="812800"/>
                    <a:pt x="858746" y="812800"/>
                  </a:cubicBezTo>
                  <a:lnTo>
                    <a:pt x="33493" y="812800"/>
                  </a:lnTo>
                  <a:cubicBezTo>
                    <a:pt x="14996" y="812800"/>
                    <a:pt x="0" y="797805"/>
                    <a:pt x="0" y="779307"/>
                  </a:cubicBezTo>
                  <a:lnTo>
                    <a:pt x="0" y="33493"/>
                  </a:lnTo>
                  <a:cubicBezTo>
                    <a:pt x="0" y="14996"/>
                    <a:pt x="14996" y="0"/>
                    <a:pt x="33493" y="0"/>
                  </a:cubicBezTo>
                  <a:close/>
                </a:path>
              </a:pathLst>
            </a:custGeom>
            <a:blipFill>
              <a:blip r:embed="rId22"/>
              <a:stretch>
                <a:fillRect l="0" t="-23182" r="0" b="-23182"/>
              </a:stretch>
            </a:blipFill>
          </p:spPr>
        </p:sp>
      </p:grpSp>
      <p:grpSp>
        <p:nvGrpSpPr>
          <p:cNvPr name="Group 35" id="35"/>
          <p:cNvGrpSpPr/>
          <p:nvPr/>
        </p:nvGrpSpPr>
        <p:grpSpPr>
          <a:xfrm rot="0">
            <a:off x="12784959" y="5684977"/>
            <a:ext cx="4623695" cy="3953682"/>
            <a:chOff x="0" y="0"/>
            <a:chExt cx="900247" cy="769794"/>
          </a:xfrm>
        </p:grpSpPr>
        <p:sp>
          <p:nvSpPr>
            <p:cNvPr name="Freeform 36" id="36"/>
            <p:cNvSpPr/>
            <p:nvPr/>
          </p:nvSpPr>
          <p:spPr>
            <a:xfrm flipH="false" flipV="false" rot="0">
              <a:off x="0" y="0"/>
              <a:ext cx="900247" cy="769794"/>
            </a:xfrm>
            <a:custGeom>
              <a:avLst/>
              <a:gdLst/>
              <a:ahLst/>
              <a:cxnLst/>
              <a:rect r="r" b="b" t="t" l="l"/>
              <a:pathLst>
                <a:path h="769794" w="900247">
                  <a:moveTo>
                    <a:pt x="38511" y="0"/>
                  </a:moveTo>
                  <a:lnTo>
                    <a:pt x="861736" y="0"/>
                  </a:lnTo>
                  <a:cubicBezTo>
                    <a:pt x="883005" y="0"/>
                    <a:pt x="900247" y="17242"/>
                    <a:pt x="900247" y="38511"/>
                  </a:cubicBezTo>
                  <a:lnTo>
                    <a:pt x="900247" y="731282"/>
                  </a:lnTo>
                  <a:cubicBezTo>
                    <a:pt x="900247" y="752551"/>
                    <a:pt x="883005" y="769794"/>
                    <a:pt x="861736" y="769794"/>
                  </a:cubicBezTo>
                  <a:lnTo>
                    <a:pt x="38511" y="769794"/>
                  </a:lnTo>
                  <a:cubicBezTo>
                    <a:pt x="17242" y="769794"/>
                    <a:pt x="0" y="752551"/>
                    <a:pt x="0" y="731282"/>
                  </a:cubicBezTo>
                  <a:lnTo>
                    <a:pt x="0" y="38511"/>
                  </a:lnTo>
                  <a:cubicBezTo>
                    <a:pt x="0" y="17242"/>
                    <a:pt x="17242" y="0"/>
                    <a:pt x="38511" y="0"/>
                  </a:cubicBezTo>
                  <a:close/>
                </a:path>
              </a:pathLst>
            </a:custGeom>
            <a:blipFill>
              <a:blip r:embed="rId23"/>
              <a:stretch>
                <a:fillRect l="0" t="-27964" r="0" b="-27964"/>
              </a:stretch>
            </a:blipFill>
          </p:spPr>
        </p:sp>
      </p:grpSp>
      <p:sp>
        <p:nvSpPr>
          <p:cNvPr name="TextBox 37" id="37"/>
          <p:cNvSpPr txBox="true"/>
          <p:nvPr/>
        </p:nvSpPr>
        <p:spPr>
          <a:xfrm rot="0">
            <a:off x="2829957" y="7325313"/>
            <a:ext cx="13975745" cy="552450"/>
          </a:xfrm>
          <a:prstGeom prst="rect">
            <a:avLst/>
          </a:prstGeom>
        </p:spPr>
        <p:txBody>
          <a:bodyPr anchor="t" rtlCol="false" tIns="0" lIns="0" bIns="0" rIns="0">
            <a:spAutoFit/>
          </a:bodyPr>
          <a:lstStyle/>
          <a:p>
            <a:pPr algn="ctr">
              <a:lnSpc>
                <a:spcPts val="4200"/>
              </a:lnSpc>
              <a:spcBef>
                <a:spcPct val="0"/>
              </a:spcBef>
            </a:pPr>
            <a:r>
              <a:rPr lang="en-US" b="true" sz="3500" i="true">
                <a:solidFill>
                  <a:srgbClr val="39484F"/>
                </a:solidFill>
                <a:latin typeface="Roboto Bold Italics"/>
                <a:ea typeface="Roboto Bold Italics"/>
                <a:cs typeface="Roboto Bold Italics"/>
                <a:sym typeface="Roboto Bold Italics"/>
              </a:rPr>
              <a:t>“Gieo hạt mầm xanh”</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EFF1E7"/>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705446" cy="10509060"/>
          </a:xfrm>
          <a:custGeom>
            <a:avLst/>
            <a:gdLst/>
            <a:ahLst/>
            <a:cxnLst/>
            <a:rect r="r" b="b" t="t" l="l"/>
            <a:pathLst>
              <a:path h="10509060" w="18705446">
                <a:moveTo>
                  <a:pt x="0" y="0"/>
                </a:moveTo>
                <a:lnTo>
                  <a:pt x="18705446" y="0"/>
                </a:lnTo>
                <a:lnTo>
                  <a:pt x="18705446" y="10509060"/>
                </a:lnTo>
                <a:lnTo>
                  <a:pt x="0" y="1050906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618392" y="289334"/>
            <a:ext cx="8525608" cy="8186006"/>
            <a:chOff x="0" y="0"/>
            <a:chExt cx="2370684" cy="2276252"/>
          </a:xfrm>
        </p:grpSpPr>
        <p:sp>
          <p:nvSpPr>
            <p:cNvPr name="Freeform 4" id="4"/>
            <p:cNvSpPr/>
            <p:nvPr/>
          </p:nvSpPr>
          <p:spPr>
            <a:xfrm flipH="false" flipV="false" rot="0">
              <a:off x="0" y="0"/>
              <a:ext cx="2370684" cy="2276252"/>
            </a:xfrm>
            <a:custGeom>
              <a:avLst/>
              <a:gdLst/>
              <a:ahLst/>
              <a:cxnLst/>
              <a:rect r="r" b="b" t="t" l="l"/>
              <a:pathLst>
                <a:path h="2276252" w="2370684">
                  <a:moveTo>
                    <a:pt x="46312" y="0"/>
                  </a:moveTo>
                  <a:lnTo>
                    <a:pt x="2324372" y="0"/>
                  </a:lnTo>
                  <a:cubicBezTo>
                    <a:pt x="2336655" y="0"/>
                    <a:pt x="2348434" y="4879"/>
                    <a:pt x="2357119" y="13564"/>
                  </a:cubicBezTo>
                  <a:cubicBezTo>
                    <a:pt x="2365805" y="22250"/>
                    <a:pt x="2370684" y="34029"/>
                    <a:pt x="2370684" y="46312"/>
                  </a:cubicBezTo>
                  <a:lnTo>
                    <a:pt x="2370684" y="2229940"/>
                  </a:lnTo>
                  <a:cubicBezTo>
                    <a:pt x="2370684" y="2255518"/>
                    <a:pt x="2349949" y="2276252"/>
                    <a:pt x="2324372" y="2276252"/>
                  </a:cubicBezTo>
                  <a:lnTo>
                    <a:pt x="46312" y="2276252"/>
                  </a:lnTo>
                  <a:cubicBezTo>
                    <a:pt x="20735" y="2276252"/>
                    <a:pt x="0" y="2255518"/>
                    <a:pt x="0" y="2229940"/>
                  </a:cubicBezTo>
                  <a:lnTo>
                    <a:pt x="0" y="46312"/>
                  </a:lnTo>
                  <a:cubicBezTo>
                    <a:pt x="0" y="20735"/>
                    <a:pt x="20735" y="0"/>
                    <a:pt x="46312" y="0"/>
                  </a:cubicBezTo>
                  <a:close/>
                </a:path>
              </a:pathLst>
            </a:custGeom>
            <a:solidFill>
              <a:srgbClr val="8FB994"/>
            </a:solidFill>
            <a:ln w="38100" cap="rnd">
              <a:solidFill>
                <a:srgbClr val="000000"/>
              </a:solidFill>
              <a:prstDash val="solid"/>
              <a:round/>
            </a:ln>
          </p:spPr>
        </p:sp>
        <p:sp>
          <p:nvSpPr>
            <p:cNvPr name="TextBox 5" id="5"/>
            <p:cNvSpPr txBox="true"/>
            <p:nvPr/>
          </p:nvSpPr>
          <p:spPr>
            <a:xfrm>
              <a:off x="0" y="-38100"/>
              <a:ext cx="2370684" cy="2314352"/>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false" flipV="false" rot="-961778">
            <a:off x="-224206" y="-197940"/>
            <a:ext cx="1685196" cy="1642300"/>
          </a:xfrm>
          <a:custGeom>
            <a:avLst/>
            <a:gdLst/>
            <a:ahLst/>
            <a:cxnLst/>
            <a:rect r="r" b="b" t="t" l="l"/>
            <a:pathLst>
              <a:path h="1642300" w="1685196">
                <a:moveTo>
                  <a:pt x="0" y="0"/>
                </a:moveTo>
                <a:lnTo>
                  <a:pt x="1685196" y="0"/>
                </a:lnTo>
                <a:lnTo>
                  <a:pt x="1685196" y="1642299"/>
                </a:lnTo>
                <a:lnTo>
                  <a:pt x="0" y="164229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15535700" y="7479726"/>
            <a:ext cx="1723600" cy="1778574"/>
          </a:xfrm>
          <a:custGeom>
            <a:avLst/>
            <a:gdLst/>
            <a:ahLst/>
            <a:cxnLst/>
            <a:rect r="r" b="b" t="t" l="l"/>
            <a:pathLst>
              <a:path h="1778574" w="1723600">
                <a:moveTo>
                  <a:pt x="0" y="0"/>
                </a:moveTo>
                <a:lnTo>
                  <a:pt x="1723600" y="0"/>
                </a:lnTo>
                <a:lnTo>
                  <a:pt x="1723600" y="1778574"/>
                </a:lnTo>
                <a:lnTo>
                  <a:pt x="0" y="177857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8" id="8"/>
          <p:cNvGrpSpPr/>
          <p:nvPr/>
        </p:nvGrpSpPr>
        <p:grpSpPr>
          <a:xfrm rot="0">
            <a:off x="9352723" y="418628"/>
            <a:ext cx="8407891" cy="6899503"/>
            <a:chOff x="0" y="0"/>
            <a:chExt cx="2337951" cy="1918519"/>
          </a:xfrm>
        </p:grpSpPr>
        <p:sp>
          <p:nvSpPr>
            <p:cNvPr name="Freeform 9" id="9"/>
            <p:cNvSpPr/>
            <p:nvPr/>
          </p:nvSpPr>
          <p:spPr>
            <a:xfrm flipH="false" flipV="false" rot="0">
              <a:off x="0" y="0"/>
              <a:ext cx="2337951" cy="1918519"/>
            </a:xfrm>
            <a:custGeom>
              <a:avLst/>
              <a:gdLst/>
              <a:ahLst/>
              <a:cxnLst/>
              <a:rect r="r" b="b" t="t" l="l"/>
              <a:pathLst>
                <a:path h="1918519" w="2337951">
                  <a:moveTo>
                    <a:pt x="46960" y="0"/>
                  </a:moveTo>
                  <a:lnTo>
                    <a:pt x="2290991" y="0"/>
                  </a:lnTo>
                  <a:cubicBezTo>
                    <a:pt x="2303445" y="0"/>
                    <a:pt x="2315390" y="4948"/>
                    <a:pt x="2324197" y="13754"/>
                  </a:cubicBezTo>
                  <a:cubicBezTo>
                    <a:pt x="2333003" y="22561"/>
                    <a:pt x="2337951" y="34506"/>
                    <a:pt x="2337951" y="46960"/>
                  </a:cubicBezTo>
                  <a:lnTo>
                    <a:pt x="2337951" y="1871559"/>
                  </a:lnTo>
                  <a:cubicBezTo>
                    <a:pt x="2337951" y="1884013"/>
                    <a:pt x="2333003" y="1895958"/>
                    <a:pt x="2324197" y="1904765"/>
                  </a:cubicBezTo>
                  <a:cubicBezTo>
                    <a:pt x="2315390" y="1913572"/>
                    <a:pt x="2303445" y="1918519"/>
                    <a:pt x="2290991" y="1918519"/>
                  </a:cubicBezTo>
                  <a:lnTo>
                    <a:pt x="46960" y="1918519"/>
                  </a:lnTo>
                  <a:cubicBezTo>
                    <a:pt x="34506" y="1918519"/>
                    <a:pt x="22561" y="1913572"/>
                    <a:pt x="13754" y="1904765"/>
                  </a:cubicBezTo>
                  <a:cubicBezTo>
                    <a:pt x="4948" y="1895958"/>
                    <a:pt x="0" y="1884013"/>
                    <a:pt x="0" y="1871559"/>
                  </a:cubicBezTo>
                  <a:lnTo>
                    <a:pt x="0" y="46960"/>
                  </a:lnTo>
                  <a:cubicBezTo>
                    <a:pt x="0" y="34506"/>
                    <a:pt x="4948" y="22561"/>
                    <a:pt x="13754" y="13754"/>
                  </a:cubicBezTo>
                  <a:cubicBezTo>
                    <a:pt x="22561" y="4948"/>
                    <a:pt x="34506" y="0"/>
                    <a:pt x="46960" y="0"/>
                  </a:cubicBezTo>
                  <a:close/>
                </a:path>
              </a:pathLst>
            </a:custGeom>
            <a:solidFill>
              <a:srgbClr val="8FB994"/>
            </a:solidFill>
            <a:ln w="38100" cap="rnd">
              <a:solidFill>
                <a:srgbClr val="000000"/>
              </a:solidFill>
              <a:prstDash val="solid"/>
              <a:round/>
            </a:ln>
          </p:spPr>
        </p:sp>
        <p:sp>
          <p:nvSpPr>
            <p:cNvPr name="TextBox 10" id="10"/>
            <p:cNvSpPr txBox="true"/>
            <p:nvPr/>
          </p:nvSpPr>
          <p:spPr>
            <a:xfrm>
              <a:off x="0" y="-38100"/>
              <a:ext cx="2337951" cy="1956619"/>
            </a:xfrm>
            <a:prstGeom prst="rect">
              <a:avLst/>
            </a:prstGeom>
          </p:spPr>
          <p:txBody>
            <a:bodyPr anchor="ctr" rtlCol="false" tIns="50800" lIns="50800" bIns="50800" rIns="50800"/>
            <a:lstStyle/>
            <a:p>
              <a:pPr algn="ctr">
                <a:lnSpc>
                  <a:spcPts val="2659"/>
                </a:lnSpc>
              </a:pPr>
            </a:p>
          </p:txBody>
        </p:sp>
      </p:grpSp>
      <p:grpSp>
        <p:nvGrpSpPr>
          <p:cNvPr name="Group 11" id="11"/>
          <p:cNvGrpSpPr/>
          <p:nvPr/>
        </p:nvGrpSpPr>
        <p:grpSpPr>
          <a:xfrm rot="0">
            <a:off x="1028700" y="623209"/>
            <a:ext cx="7770036" cy="7465860"/>
            <a:chOff x="0" y="0"/>
            <a:chExt cx="1037298" cy="996691"/>
          </a:xfrm>
        </p:grpSpPr>
        <p:sp>
          <p:nvSpPr>
            <p:cNvPr name="Freeform 12" id="12"/>
            <p:cNvSpPr/>
            <p:nvPr/>
          </p:nvSpPr>
          <p:spPr>
            <a:xfrm flipH="false" flipV="false" rot="0">
              <a:off x="0" y="0"/>
              <a:ext cx="1037298" cy="996691"/>
            </a:xfrm>
            <a:custGeom>
              <a:avLst/>
              <a:gdLst/>
              <a:ahLst/>
              <a:cxnLst/>
              <a:rect r="r" b="b" t="t" l="l"/>
              <a:pathLst>
                <a:path h="996691" w="1037298">
                  <a:moveTo>
                    <a:pt x="22917" y="0"/>
                  </a:moveTo>
                  <a:lnTo>
                    <a:pt x="1014381" y="0"/>
                  </a:lnTo>
                  <a:cubicBezTo>
                    <a:pt x="1020459" y="0"/>
                    <a:pt x="1026288" y="2414"/>
                    <a:pt x="1030586" y="6712"/>
                  </a:cubicBezTo>
                  <a:cubicBezTo>
                    <a:pt x="1034884" y="11010"/>
                    <a:pt x="1037298" y="16839"/>
                    <a:pt x="1037298" y="22917"/>
                  </a:cubicBezTo>
                  <a:lnTo>
                    <a:pt x="1037298" y="973774"/>
                  </a:lnTo>
                  <a:cubicBezTo>
                    <a:pt x="1037298" y="979852"/>
                    <a:pt x="1034884" y="985681"/>
                    <a:pt x="1030586" y="989979"/>
                  </a:cubicBezTo>
                  <a:cubicBezTo>
                    <a:pt x="1026288" y="994276"/>
                    <a:pt x="1020459" y="996691"/>
                    <a:pt x="1014381" y="996691"/>
                  </a:cubicBezTo>
                  <a:lnTo>
                    <a:pt x="22917" y="996691"/>
                  </a:lnTo>
                  <a:cubicBezTo>
                    <a:pt x="16839" y="996691"/>
                    <a:pt x="11010" y="994276"/>
                    <a:pt x="6712" y="989979"/>
                  </a:cubicBezTo>
                  <a:cubicBezTo>
                    <a:pt x="2414" y="985681"/>
                    <a:pt x="0" y="979852"/>
                    <a:pt x="0" y="973774"/>
                  </a:cubicBezTo>
                  <a:lnTo>
                    <a:pt x="0" y="22917"/>
                  </a:lnTo>
                  <a:cubicBezTo>
                    <a:pt x="0" y="16839"/>
                    <a:pt x="2414" y="11010"/>
                    <a:pt x="6712" y="6712"/>
                  </a:cubicBezTo>
                  <a:cubicBezTo>
                    <a:pt x="11010" y="2414"/>
                    <a:pt x="16839" y="0"/>
                    <a:pt x="22917" y="0"/>
                  </a:cubicBezTo>
                  <a:close/>
                </a:path>
              </a:pathLst>
            </a:custGeom>
            <a:blipFill>
              <a:blip r:embed="rId8"/>
              <a:stretch>
                <a:fillRect l="-20327" t="0" r="-20327" b="-93249"/>
              </a:stretch>
            </a:blipFill>
          </p:spPr>
        </p:sp>
      </p:grpSp>
      <p:grpSp>
        <p:nvGrpSpPr>
          <p:cNvPr name="Group 13" id="13"/>
          <p:cNvGrpSpPr/>
          <p:nvPr/>
        </p:nvGrpSpPr>
        <p:grpSpPr>
          <a:xfrm rot="0">
            <a:off x="9671651" y="623209"/>
            <a:ext cx="7770036" cy="6410783"/>
            <a:chOff x="0" y="0"/>
            <a:chExt cx="1037298" cy="855838"/>
          </a:xfrm>
        </p:grpSpPr>
        <p:sp>
          <p:nvSpPr>
            <p:cNvPr name="Freeform 14" id="14"/>
            <p:cNvSpPr/>
            <p:nvPr/>
          </p:nvSpPr>
          <p:spPr>
            <a:xfrm flipH="false" flipV="false" rot="0">
              <a:off x="0" y="0"/>
              <a:ext cx="1037298" cy="855838"/>
            </a:xfrm>
            <a:custGeom>
              <a:avLst/>
              <a:gdLst/>
              <a:ahLst/>
              <a:cxnLst/>
              <a:rect r="r" b="b" t="t" l="l"/>
              <a:pathLst>
                <a:path h="855838" w="1037298">
                  <a:moveTo>
                    <a:pt x="22917" y="0"/>
                  </a:moveTo>
                  <a:lnTo>
                    <a:pt x="1014381" y="0"/>
                  </a:lnTo>
                  <a:cubicBezTo>
                    <a:pt x="1020459" y="0"/>
                    <a:pt x="1026288" y="2414"/>
                    <a:pt x="1030586" y="6712"/>
                  </a:cubicBezTo>
                  <a:cubicBezTo>
                    <a:pt x="1034884" y="11010"/>
                    <a:pt x="1037298" y="16839"/>
                    <a:pt x="1037298" y="22917"/>
                  </a:cubicBezTo>
                  <a:lnTo>
                    <a:pt x="1037298" y="832921"/>
                  </a:lnTo>
                  <a:cubicBezTo>
                    <a:pt x="1037298" y="838999"/>
                    <a:pt x="1034884" y="844828"/>
                    <a:pt x="1030586" y="849126"/>
                  </a:cubicBezTo>
                  <a:cubicBezTo>
                    <a:pt x="1026288" y="853424"/>
                    <a:pt x="1020459" y="855838"/>
                    <a:pt x="1014381" y="855838"/>
                  </a:cubicBezTo>
                  <a:lnTo>
                    <a:pt x="22917" y="855838"/>
                  </a:lnTo>
                  <a:cubicBezTo>
                    <a:pt x="16839" y="855838"/>
                    <a:pt x="11010" y="853424"/>
                    <a:pt x="6712" y="849126"/>
                  </a:cubicBezTo>
                  <a:cubicBezTo>
                    <a:pt x="2414" y="844828"/>
                    <a:pt x="0" y="838999"/>
                    <a:pt x="0" y="832921"/>
                  </a:cubicBezTo>
                  <a:lnTo>
                    <a:pt x="0" y="22917"/>
                  </a:lnTo>
                  <a:cubicBezTo>
                    <a:pt x="0" y="16839"/>
                    <a:pt x="2414" y="11010"/>
                    <a:pt x="6712" y="6712"/>
                  </a:cubicBezTo>
                  <a:cubicBezTo>
                    <a:pt x="11010" y="2414"/>
                    <a:pt x="16839" y="0"/>
                    <a:pt x="22917" y="0"/>
                  </a:cubicBezTo>
                  <a:close/>
                </a:path>
              </a:pathLst>
            </a:custGeom>
            <a:blipFill>
              <a:blip r:embed="rId8"/>
              <a:stretch>
                <a:fillRect l="-14760" t="-107239" r="-14760" b="0"/>
              </a:stretch>
            </a:blipFill>
          </p:spPr>
        </p:sp>
      </p:grpSp>
      <p:sp>
        <p:nvSpPr>
          <p:cNvPr name="Freeform 15" id="15"/>
          <p:cNvSpPr/>
          <p:nvPr/>
        </p:nvSpPr>
        <p:spPr>
          <a:xfrm flipH="false" flipV="false" rot="-2574301">
            <a:off x="8829395" y="6106025"/>
            <a:ext cx="1684511" cy="1950487"/>
          </a:xfrm>
          <a:custGeom>
            <a:avLst/>
            <a:gdLst/>
            <a:ahLst/>
            <a:cxnLst/>
            <a:rect r="r" b="b" t="t" l="l"/>
            <a:pathLst>
              <a:path h="1950487" w="1684511">
                <a:moveTo>
                  <a:pt x="0" y="0"/>
                </a:moveTo>
                <a:lnTo>
                  <a:pt x="1684511" y="0"/>
                </a:lnTo>
                <a:lnTo>
                  <a:pt x="1684511" y="1950487"/>
                </a:lnTo>
                <a:lnTo>
                  <a:pt x="0" y="1950487"/>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6" id="16"/>
          <p:cNvSpPr txBox="true"/>
          <p:nvPr/>
        </p:nvSpPr>
        <p:spPr>
          <a:xfrm rot="0">
            <a:off x="5927057" y="8972550"/>
            <a:ext cx="6433885" cy="552450"/>
          </a:xfrm>
          <a:prstGeom prst="rect">
            <a:avLst/>
          </a:prstGeom>
        </p:spPr>
        <p:txBody>
          <a:bodyPr anchor="t" rtlCol="false" tIns="0" lIns="0" bIns="0" rIns="0">
            <a:spAutoFit/>
          </a:bodyPr>
          <a:lstStyle/>
          <a:p>
            <a:pPr algn="ctr">
              <a:lnSpc>
                <a:spcPts val="4200"/>
              </a:lnSpc>
              <a:spcBef>
                <a:spcPct val="0"/>
              </a:spcBef>
            </a:pPr>
            <a:r>
              <a:rPr lang="en-US" b="true" sz="3500" i="true">
                <a:solidFill>
                  <a:srgbClr val="39484F"/>
                </a:solidFill>
                <a:latin typeface="Roboto Bold Italics"/>
                <a:ea typeface="Roboto Bold Italics"/>
                <a:cs typeface="Roboto Bold Italics"/>
                <a:sym typeface="Roboto Bold Italics"/>
              </a:rPr>
              <a:t>Bé chắp ghép hình học (4TC)</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F8C5C5"/>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705446" cy="10509060"/>
          </a:xfrm>
          <a:custGeom>
            <a:avLst/>
            <a:gdLst/>
            <a:ahLst/>
            <a:cxnLst/>
            <a:rect r="r" b="b" t="t" l="l"/>
            <a:pathLst>
              <a:path h="10509060" w="18705446">
                <a:moveTo>
                  <a:pt x="0" y="0"/>
                </a:moveTo>
                <a:lnTo>
                  <a:pt x="18705446" y="0"/>
                </a:lnTo>
                <a:lnTo>
                  <a:pt x="18705446" y="10509060"/>
                </a:lnTo>
                <a:lnTo>
                  <a:pt x="0" y="1050906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466478" y="303896"/>
            <a:ext cx="8443060" cy="7752788"/>
            <a:chOff x="0" y="0"/>
            <a:chExt cx="2123563" cy="1949949"/>
          </a:xfrm>
        </p:grpSpPr>
        <p:sp>
          <p:nvSpPr>
            <p:cNvPr name="Freeform 4" id="4"/>
            <p:cNvSpPr/>
            <p:nvPr/>
          </p:nvSpPr>
          <p:spPr>
            <a:xfrm flipH="false" flipV="false" rot="0">
              <a:off x="0" y="0"/>
              <a:ext cx="2123563" cy="1949949"/>
            </a:xfrm>
            <a:custGeom>
              <a:avLst/>
              <a:gdLst/>
              <a:ahLst/>
              <a:cxnLst/>
              <a:rect r="r" b="b" t="t" l="l"/>
              <a:pathLst>
                <a:path h="1949949" w="2123563">
                  <a:moveTo>
                    <a:pt x="46765" y="0"/>
                  </a:moveTo>
                  <a:lnTo>
                    <a:pt x="2076799" y="0"/>
                  </a:lnTo>
                  <a:cubicBezTo>
                    <a:pt x="2089201" y="0"/>
                    <a:pt x="2101096" y="4927"/>
                    <a:pt x="2109866" y="13697"/>
                  </a:cubicBezTo>
                  <a:cubicBezTo>
                    <a:pt x="2118636" y="22467"/>
                    <a:pt x="2123563" y="34362"/>
                    <a:pt x="2123563" y="46765"/>
                  </a:cubicBezTo>
                  <a:lnTo>
                    <a:pt x="2123563" y="1903184"/>
                  </a:lnTo>
                  <a:cubicBezTo>
                    <a:pt x="2123563" y="1929012"/>
                    <a:pt x="2102626" y="1949949"/>
                    <a:pt x="2076799" y="1949949"/>
                  </a:cubicBezTo>
                  <a:lnTo>
                    <a:pt x="46765" y="1949949"/>
                  </a:lnTo>
                  <a:cubicBezTo>
                    <a:pt x="34362" y="1949949"/>
                    <a:pt x="22467" y="1945022"/>
                    <a:pt x="13697" y="1936252"/>
                  </a:cubicBezTo>
                  <a:cubicBezTo>
                    <a:pt x="4927" y="1927482"/>
                    <a:pt x="0" y="1915587"/>
                    <a:pt x="0" y="1903184"/>
                  </a:cubicBezTo>
                  <a:lnTo>
                    <a:pt x="0" y="46765"/>
                  </a:lnTo>
                  <a:cubicBezTo>
                    <a:pt x="0" y="34362"/>
                    <a:pt x="4927" y="22467"/>
                    <a:pt x="13697" y="13697"/>
                  </a:cubicBezTo>
                  <a:cubicBezTo>
                    <a:pt x="22467" y="4927"/>
                    <a:pt x="34362" y="0"/>
                    <a:pt x="46765" y="0"/>
                  </a:cubicBezTo>
                  <a:close/>
                </a:path>
              </a:pathLst>
            </a:custGeom>
            <a:solidFill>
              <a:srgbClr val="FFEDED"/>
            </a:solidFill>
            <a:ln w="38100" cap="rnd">
              <a:solidFill>
                <a:srgbClr val="000000"/>
              </a:solidFill>
              <a:prstDash val="solid"/>
              <a:round/>
            </a:ln>
          </p:spPr>
        </p:sp>
        <p:sp>
          <p:nvSpPr>
            <p:cNvPr name="TextBox 5" id="5"/>
            <p:cNvSpPr txBox="true"/>
            <p:nvPr/>
          </p:nvSpPr>
          <p:spPr>
            <a:xfrm>
              <a:off x="0" y="-38100"/>
              <a:ext cx="2123563" cy="1988049"/>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9144000" y="1028700"/>
            <a:ext cx="8874857" cy="7892298"/>
            <a:chOff x="0" y="0"/>
            <a:chExt cx="2232167" cy="1985038"/>
          </a:xfrm>
        </p:grpSpPr>
        <p:sp>
          <p:nvSpPr>
            <p:cNvPr name="Freeform 7" id="7"/>
            <p:cNvSpPr/>
            <p:nvPr/>
          </p:nvSpPr>
          <p:spPr>
            <a:xfrm flipH="false" flipV="false" rot="0">
              <a:off x="0" y="0"/>
              <a:ext cx="2232167" cy="1985038"/>
            </a:xfrm>
            <a:custGeom>
              <a:avLst/>
              <a:gdLst/>
              <a:ahLst/>
              <a:cxnLst/>
              <a:rect r="r" b="b" t="t" l="l"/>
              <a:pathLst>
                <a:path h="1985038" w="2232167">
                  <a:moveTo>
                    <a:pt x="44489" y="0"/>
                  </a:moveTo>
                  <a:lnTo>
                    <a:pt x="2187678" y="0"/>
                  </a:lnTo>
                  <a:cubicBezTo>
                    <a:pt x="2212248" y="0"/>
                    <a:pt x="2232167" y="19919"/>
                    <a:pt x="2232167" y="44489"/>
                  </a:cubicBezTo>
                  <a:lnTo>
                    <a:pt x="2232167" y="1940548"/>
                  </a:lnTo>
                  <a:cubicBezTo>
                    <a:pt x="2232167" y="1952348"/>
                    <a:pt x="2227480" y="1963664"/>
                    <a:pt x="2219136" y="1972007"/>
                  </a:cubicBezTo>
                  <a:cubicBezTo>
                    <a:pt x="2210793" y="1980350"/>
                    <a:pt x="2199477" y="1985038"/>
                    <a:pt x="2187678" y="1985038"/>
                  </a:cubicBezTo>
                  <a:lnTo>
                    <a:pt x="44489" y="1985038"/>
                  </a:lnTo>
                  <a:cubicBezTo>
                    <a:pt x="19919" y="1985038"/>
                    <a:pt x="0" y="1965119"/>
                    <a:pt x="0" y="1940548"/>
                  </a:cubicBezTo>
                  <a:lnTo>
                    <a:pt x="0" y="44489"/>
                  </a:lnTo>
                  <a:cubicBezTo>
                    <a:pt x="0" y="32690"/>
                    <a:pt x="4687" y="21374"/>
                    <a:pt x="13031" y="13031"/>
                  </a:cubicBezTo>
                  <a:cubicBezTo>
                    <a:pt x="21374" y="4687"/>
                    <a:pt x="32690" y="0"/>
                    <a:pt x="44489" y="0"/>
                  </a:cubicBezTo>
                  <a:close/>
                </a:path>
              </a:pathLst>
            </a:custGeom>
            <a:solidFill>
              <a:srgbClr val="FFEDED"/>
            </a:solidFill>
            <a:ln w="38100" cap="rnd">
              <a:solidFill>
                <a:srgbClr val="000000"/>
              </a:solidFill>
              <a:prstDash val="solid"/>
              <a:round/>
            </a:ln>
          </p:spPr>
        </p:sp>
        <p:sp>
          <p:nvSpPr>
            <p:cNvPr name="TextBox 8" id="8"/>
            <p:cNvSpPr txBox="true"/>
            <p:nvPr/>
          </p:nvSpPr>
          <p:spPr>
            <a:xfrm>
              <a:off x="0" y="-38100"/>
              <a:ext cx="2232167" cy="2023138"/>
            </a:xfrm>
            <a:prstGeom prst="rect">
              <a:avLst/>
            </a:prstGeom>
          </p:spPr>
          <p:txBody>
            <a:bodyPr anchor="ctr" rtlCol="false" tIns="50800" lIns="50800" bIns="50800" rIns="50800"/>
            <a:lstStyle/>
            <a:p>
              <a:pPr algn="ctr">
                <a:lnSpc>
                  <a:spcPts val="2659"/>
                </a:lnSpc>
              </a:pPr>
            </a:p>
          </p:txBody>
        </p:sp>
      </p:grpSp>
      <p:sp>
        <p:nvSpPr>
          <p:cNvPr name="Freeform 9" id="9"/>
          <p:cNvSpPr/>
          <p:nvPr/>
        </p:nvSpPr>
        <p:spPr>
          <a:xfrm flipH="false" flipV="false" rot="0">
            <a:off x="8418095" y="7356677"/>
            <a:ext cx="1951293" cy="1901623"/>
          </a:xfrm>
          <a:custGeom>
            <a:avLst/>
            <a:gdLst/>
            <a:ahLst/>
            <a:cxnLst/>
            <a:rect r="r" b="b" t="t" l="l"/>
            <a:pathLst>
              <a:path h="1901623" w="1951293">
                <a:moveTo>
                  <a:pt x="0" y="0"/>
                </a:moveTo>
                <a:lnTo>
                  <a:pt x="1951292" y="0"/>
                </a:lnTo>
                <a:lnTo>
                  <a:pt x="1951292" y="1901623"/>
                </a:lnTo>
                <a:lnTo>
                  <a:pt x="0" y="190162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p:cNvSpPr/>
          <p:nvPr/>
        </p:nvSpPr>
        <p:spPr>
          <a:xfrm flipH="false" flipV="false" rot="0">
            <a:off x="8047738" y="0"/>
            <a:ext cx="1723600" cy="1778574"/>
          </a:xfrm>
          <a:custGeom>
            <a:avLst/>
            <a:gdLst/>
            <a:ahLst/>
            <a:cxnLst/>
            <a:rect r="r" b="b" t="t" l="l"/>
            <a:pathLst>
              <a:path h="1778574" w="1723600">
                <a:moveTo>
                  <a:pt x="0" y="0"/>
                </a:moveTo>
                <a:lnTo>
                  <a:pt x="1723601" y="0"/>
                </a:lnTo>
                <a:lnTo>
                  <a:pt x="1723601" y="1778574"/>
                </a:lnTo>
                <a:lnTo>
                  <a:pt x="0" y="177857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11" id="11"/>
          <p:cNvGrpSpPr/>
          <p:nvPr/>
        </p:nvGrpSpPr>
        <p:grpSpPr>
          <a:xfrm rot="0">
            <a:off x="660724" y="607856"/>
            <a:ext cx="7962524" cy="7136716"/>
            <a:chOff x="0" y="0"/>
            <a:chExt cx="933691" cy="836856"/>
          </a:xfrm>
        </p:grpSpPr>
        <p:sp>
          <p:nvSpPr>
            <p:cNvPr name="Freeform 12" id="12"/>
            <p:cNvSpPr/>
            <p:nvPr/>
          </p:nvSpPr>
          <p:spPr>
            <a:xfrm flipH="false" flipV="false" rot="0">
              <a:off x="0" y="0"/>
              <a:ext cx="933691" cy="836856"/>
            </a:xfrm>
            <a:custGeom>
              <a:avLst/>
              <a:gdLst/>
              <a:ahLst/>
              <a:cxnLst/>
              <a:rect r="r" b="b" t="t" l="l"/>
              <a:pathLst>
                <a:path h="836856" w="933691">
                  <a:moveTo>
                    <a:pt x="22363" y="0"/>
                  </a:moveTo>
                  <a:lnTo>
                    <a:pt x="911329" y="0"/>
                  </a:lnTo>
                  <a:cubicBezTo>
                    <a:pt x="923679" y="0"/>
                    <a:pt x="933691" y="10012"/>
                    <a:pt x="933691" y="22363"/>
                  </a:cubicBezTo>
                  <a:lnTo>
                    <a:pt x="933691" y="814494"/>
                  </a:lnTo>
                  <a:cubicBezTo>
                    <a:pt x="933691" y="820425"/>
                    <a:pt x="931335" y="826113"/>
                    <a:pt x="927141" y="830307"/>
                  </a:cubicBezTo>
                  <a:cubicBezTo>
                    <a:pt x="922948" y="834500"/>
                    <a:pt x="917260" y="836856"/>
                    <a:pt x="911329" y="836856"/>
                  </a:cubicBezTo>
                  <a:lnTo>
                    <a:pt x="22363" y="836856"/>
                  </a:lnTo>
                  <a:cubicBezTo>
                    <a:pt x="10012" y="836856"/>
                    <a:pt x="0" y="826844"/>
                    <a:pt x="0" y="814494"/>
                  </a:cubicBezTo>
                  <a:lnTo>
                    <a:pt x="0" y="22363"/>
                  </a:lnTo>
                  <a:cubicBezTo>
                    <a:pt x="0" y="10012"/>
                    <a:pt x="10012" y="0"/>
                    <a:pt x="22363" y="0"/>
                  </a:cubicBezTo>
                  <a:close/>
                </a:path>
              </a:pathLst>
            </a:custGeom>
            <a:blipFill>
              <a:blip r:embed="rId8"/>
              <a:stretch>
                <a:fillRect l="0" t="-16207" r="0" b="-16207"/>
              </a:stretch>
            </a:blipFill>
          </p:spPr>
        </p:sp>
      </p:grpSp>
      <p:grpSp>
        <p:nvGrpSpPr>
          <p:cNvPr name="Group 13" id="13"/>
          <p:cNvGrpSpPr/>
          <p:nvPr/>
        </p:nvGrpSpPr>
        <p:grpSpPr>
          <a:xfrm rot="0">
            <a:off x="9472622" y="1289260"/>
            <a:ext cx="8284909" cy="7253947"/>
            <a:chOff x="0" y="0"/>
            <a:chExt cx="971494" cy="850603"/>
          </a:xfrm>
        </p:grpSpPr>
        <p:sp>
          <p:nvSpPr>
            <p:cNvPr name="Freeform 14" id="14"/>
            <p:cNvSpPr/>
            <p:nvPr/>
          </p:nvSpPr>
          <p:spPr>
            <a:xfrm flipH="false" flipV="false" rot="0">
              <a:off x="0" y="0"/>
              <a:ext cx="971494" cy="850603"/>
            </a:xfrm>
            <a:custGeom>
              <a:avLst/>
              <a:gdLst/>
              <a:ahLst/>
              <a:cxnLst/>
              <a:rect r="r" b="b" t="t" l="l"/>
              <a:pathLst>
                <a:path h="850603" w="971494">
                  <a:moveTo>
                    <a:pt x="21493" y="0"/>
                  </a:moveTo>
                  <a:lnTo>
                    <a:pt x="950002" y="0"/>
                  </a:lnTo>
                  <a:cubicBezTo>
                    <a:pt x="961872" y="0"/>
                    <a:pt x="971494" y="9623"/>
                    <a:pt x="971494" y="21493"/>
                  </a:cubicBezTo>
                  <a:lnTo>
                    <a:pt x="971494" y="829110"/>
                  </a:lnTo>
                  <a:cubicBezTo>
                    <a:pt x="971494" y="840980"/>
                    <a:pt x="961872" y="850603"/>
                    <a:pt x="950002" y="850603"/>
                  </a:cubicBezTo>
                  <a:lnTo>
                    <a:pt x="21493" y="850603"/>
                  </a:lnTo>
                  <a:cubicBezTo>
                    <a:pt x="9623" y="850603"/>
                    <a:pt x="0" y="840980"/>
                    <a:pt x="0" y="829110"/>
                  </a:cubicBezTo>
                  <a:lnTo>
                    <a:pt x="0" y="21493"/>
                  </a:lnTo>
                  <a:cubicBezTo>
                    <a:pt x="0" y="9623"/>
                    <a:pt x="9623" y="0"/>
                    <a:pt x="21493" y="0"/>
                  </a:cubicBezTo>
                  <a:close/>
                </a:path>
              </a:pathLst>
            </a:custGeom>
            <a:blipFill>
              <a:blip r:embed="rId9"/>
              <a:stretch>
                <a:fillRect l="0" t="-13321" r="0" b="-13321"/>
              </a:stretch>
            </a:blipFill>
          </p:spPr>
        </p:sp>
      </p:grpSp>
      <p:sp>
        <p:nvSpPr>
          <p:cNvPr name="TextBox 15" id="15"/>
          <p:cNvSpPr txBox="true"/>
          <p:nvPr/>
        </p:nvSpPr>
        <p:spPr>
          <a:xfrm rot="0">
            <a:off x="4641986" y="9418027"/>
            <a:ext cx="9071578" cy="552450"/>
          </a:xfrm>
          <a:prstGeom prst="rect">
            <a:avLst/>
          </a:prstGeom>
        </p:spPr>
        <p:txBody>
          <a:bodyPr anchor="t" rtlCol="false" tIns="0" lIns="0" bIns="0" rIns="0">
            <a:spAutoFit/>
          </a:bodyPr>
          <a:lstStyle/>
          <a:p>
            <a:pPr algn="ctr">
              <a:lnSpc>
                <a:spcPts val="4200"/>
              </a:lnSpc>
              <a:spcBef>
                <a:spcPct val="0"/>
              </a:spcBef>
            </a:pPr>
            <a:r>
              <a:rPr lang="en-US" b="true" sz="3500" i="true">
                <a:solidFill>
                  <a:srgbClr val="39484F"/>
                </a:solidFill>
                <a:latin typeface="Roboto Bold Italics"/>
                <a:ea typeface="Roboto Bold Italics"/>
                <a:cs typeface="Roboto Bold Italics"/>
                <a:sym typeface="Roboto Bold Italics"/>
              </a:rPr>
              <a:t>Bé khám phá “Sự kỳ diệu của viên sỏi” (5TA)</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EE27E"/>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705446" cy="10509060"/>
          </a:xfrm>
          <a:custGeom>
            <a:avLst/>
            <a:gdLst/>
            <a:ahLst/>
            <a:cxnLst/>
            <a:rect r="r" b="b" t="t" l="l"/>
            <a:pathLst>
              <a:path h="10509060" w="18705446">
                <a:moveTo>
                  <a:pt x="0" y="0"/>
                </a:moveTo>
                <a:lnTo>
                  <a:pt x="18705446" y="0"/>
                </a:lnTo>
                <a:lnTo>
                  <a:pt x="18705446" y="10509060"/>
                </a:lnTo>
                <a:lnTo>
                  <a:pt x="0" y="1050906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030470" y="591582"/>
            <a:ext cx="16644505" cy="8666718"/>
            <a:chOff x="0" y="0"/>
            <a:chExt cx="4186357" cy="2179817"/>
          </a:xfrm>
        </p:grpSpPr>
        <p:sp>
          <p:nvSpPr>
            <p:cNvPr name="Freeform 4" id="4"/>
            <p:cNvSpPr/>
            <p:nvPr/>
          </p:nvSpPr>
          <p:spPr>
            <a:xfrm flipH="false" flipV="false" rot="0">
              <a:off x="0" y="0"/>
              <a:ext cx="4186356" cy="2179817"/>
            </a:xfrm>
            <a:custGeom>
              <a:avLst/>
              <a:gdLst/>
              <a:ahLst/>
              <a:cxnLst/>
              <a:rect r="r" b="b" t="t" l="l"/>
              <a:pathLst>
                <a:path h="2179817" w="4186356">
                  <a:moveTo>
                    <a:pt x="23722" y="0"/>
                  </a:moveTo>
                  <a:lnTo>
                    <a:pt x="4162635" y="0"/>
                  </a:lnTo>
                  <a:cubicBezTo>
                    <a:pt x="4168926" y="0"/>
                    <a:pt x="4174960" y="2499"/>
                    <a:pt x="4179408" y="6948"/>
                  </a:cubicBezTo>
                  <a:cubicBezTo>
                    <a:pt x="4183857" y="11397"/>
                    <a:pt x="4186356" y="17430"/>
                    <a:pt x="4186356" y="23722"/>
                  </a:cubicBezTo>
                  <a:lnTo>
                    <a:pt x="4186356" y="2156095"/>
                  </a:lnTo>
                  <a:cubicBezTo>
                    <a:pt x="4186356" y="2169196"/>
                    <a:pt x="4175736" y="2179817"/>
                    <a:pt x="4162635" y="2179817"/>
                  </a:cubicBezTo>
                  <a:lnTo>
                    <a:pt x="23722" y="2179817"/>
                  </a:lnTo>
                  <a:cubicBezTo>
                    <a:pt x="10621" y="2179817"/>
                    <a:pt x="0" y="2169196"/>
                    <a:pt x="0" y="2156095"/>
                  </a:cubicBezTo>
                  <a:lnTo>
                    <a:pt x="0" y="23722"/>
                  </a:lnTo>
                  <a:cubicBezTo>
                    <a:pt x="0" y="10621"/>
                    <a:pt x="10621" y="0"/>
                    <a:pt x="23722" y="0"/>
                  </a:cubicBezTo>
                  <a:close/>
                </a:path>
              </a:pathLst>
            </a:custGeom>
            <a:solidFill>
              <a:srgbClr val="FFF5D3"/>
            </a:solidFill>
            <a:ln w="38100" cap="rnd">
              <a:solidFill>
                <a:srgbClr val="000000"/>
              </a:solidFill>
              <a:prstDash val="solid"/>
              <a:round/>
            </a:ln>
          </p:spPr>
        </p:sp>
        <p:sp>
          <p:nvSpPr>
            <p:cNvPr name="TextBox 5" id="5"/>
            <p:cNvSpPr txBox="true"/>
            <p:nvPr/>
          </p:nvSpPr>
          <p:spPr>
            <a:xfrm>
              <a:off x="0" y="-38100"/>
              <a:ext cx="4186357" cy="2217917"/>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false" flipV="false" rot="0">
            <a:off x="641457" y="7991250"/>
            <a:ext cx="2315168" cy="1612199"/>
          </a:xfrm>
          <a:custGeom>
            <a:avLst/>
            <a:gdLst/>
            <a:ahLst/>
            <a:cxnLst/>
            <a:rect r="r" b="b" t="t" l="l"/>
            <a:pathLst>
              <a:path h="1612199" w="2315168">
                <a:moveTo>
                  <a:pt x="0" y="0"/>
                </a:moveTo>
                <a:lnTo>
                  <a:pt x="2315167" y="0"/>
                </a:lnTo>
                <a:lnTo>
                  <a:pt x="2315167" y="1612199"/>
                </a:lnTo>
                <a:lnTo>
                  <a:pt x="0" y="161219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16713733" y="244429"/>
            <a:ext cx="1574267" cy="1568542"/>
          </a:xfrm>
          <a:custGeom>
            <a:avLst/>
            <a:gdLst/>
            <a:ahLst/>
            <a:cxnLst/>
            <a:rect r="r" b="b" t="t" l="l"/>
            <a:pathLst>
              <a:path h="1568542" w="1574267">
                <a:moveTo>
                  <a:pt x="0" y="0"/>
                </a:moveTo>
                <a:lnTo>
                  <a:pt x="1574267" y="0"/>
                </a:lnTo>
                <a:lnTo>
                  <a:pt x="1574267" y="1568542"/>
                </a:lnTo>
                <a:lnTo>
                  <a:pt x="0" y="156854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8" id="8"/>
          <p:cNvGrpSpPr/>
          <p:nvPr/>
        </p:nvGrpSpPr>
        <p:grpSpPr>
          <a:xfrm rot="0">
            <a:off x="1362661" y="1028700"/>
            <a:ext cx="15896639" cy="7768649"/>
            <a:chOff x="0" y="0"/>
            <a:chExt cx="2462805" cy="1203567"/>
          </a:xfrm>
        </p:grpSpPr>
        <p:sp>
          <p:nvSpPr>
            <p:cNvPr name="Freeform 9" id="9"/>
            <p:cNvSpPr/>
            <p:nvPr/>
          </p:nvSpPr>
          <p:spPr>
            <a:xfrm flipH="false" flipV="false" rot="0">
              <a:off x="0" y="0"/>
              <a:ext cx="2462805" cy="1203567"/>
            </a:xfrm>
            <a:custGeom>
              <a:avLst/>
              <a:gdLst/>
              <a:ahLst/>
              <a:cxnLst/>
              <a:rect r="r" b="b" t="t" l="l"/>
              <a:pathLst>
                <a:path h="1203567" w="2462805">
                  <a:moveTo>
                    <a:pt x="11201" y="0"/>
                  </a:moveTo>
                  <a:lnTo>
                    <a:pt x="2451604" y="0"/>
                  </a:lnTo>
                  <a:cubicBezTo>
                    <a:pt x="2454575" y="0"/>
                    <a:pt x="2457424" y="1180"/>
                    <a:pt x="2459524" y="3281"/>
                  </a:cubicBezTo>
                  <a:cubicBezTo>
                    <a:pt x="2461625" y="5381"/>
                    <a:pt x="2462805" y="8231"/>
                    <a:pt x="2462805" y="11201"/>
                  </a:cubicBezTo>
                  <a:lnTo>
                    <a:pt x="2462805" y="1192366"/>
                  </a:lnTo>
                  <a:cubicBezTo>
                    <a:pt x="2462805" y="1198552"/>
                    <a:pt x="2457790" y="1203567"/>
                    <a:pt x="2451604" y="1203567"/>
                  </a:cubicBezTo>
                  <a:lnTo>
                    <a:pt x="11201" y="1203567"/>
                  </a:lnTo>
                  <a:cubicBezTo>
                    <a:pt x="5015" y="1203567"/>
                    <a:pt x="0" y="1198552"/>
                    <a:pt x="0" y="1192366"/>
                  </a:cubicBezTo>
                  <a:lnTo>
                    <a:pt x="0" y="11201"/>
                  </a:lnTo>
                  <a:cubicBezTo>
                    <a:pt x="0" y="5015"/>
                    <a:pt x="5015" y="0"/>
                    <a:pt x="11201" y="0"/>
                  </a:cubicBezTo>
                  <a:close/>
                </a:path>
              </a:pathLst>
            </a:custGeom>
            <a:blipFill>
              <a:blip r:embed="rId8"/>
              <a:stretch>
                <a:fillRect l="0" t="-20595" r="0" b="-20595"/>
              </a:stretch>
            </a:blipFill>
          </p:spPr>
        </p:sp>
      </p:grpSp>
      <p:sp>
        <p:nvSpPr>
          <p:cNvPr name="TextBox 10" id="10"/>
          <p:cNvSpPr txBox="true"/>
          <p:nvPr/>
        </p:nvSpPr>
        <p:spPr>
          <a:xfrm rot="0">
            <a:off x="4775192" y="9584399"/>
            <a:ext cx="9071578" cy="552450"/>
          </a:xfrm>
          <a:prstGeom prst="rect">
            <a:avLst/>
          </a:prstGeom>
        </p:spPr>
        <p:txBody>
          <a:bodyPr anchor="t" rtlCol="false" tIns="0" lIns="0" bIns="0" rIns="0">
            <a:spAutoFit/>
          </a:bodyPr>
          <a:lstStyle/>
          <a:p>
            <a:pPr algn="ctr">
              <a:lnSpc>
                <a:spcPts val="4200"/>
              </a:lnSpc>
              <a:spcBef>
                <a:spcPct val="0"/>
              </a:spcBef>
            </a:pPr>
            <a:r>
              <a:rPr lang="en-US" b="true" sz="3500" i="true">
                <a:solidFill>
                  <a:srgbClr val="39484F"/>
                </a:solidFill>
                <a:latin typeface="Roboto Bold Italics"/>
                <a:ea typeface="Roboto Bold Italics"/>
                <a:cs typeface="Roboto Bold Italics"/>
                <a:sym typeface="Roboto Bold Italics"/>
              </a:rPr>
              <a:t>Bé khám phá Củ lạc (5TB)</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FFFBF4"/>
        </a:solidFill>
      </p:bgPr>
    </p:bg>
    <p:spTree>
      <p:nvGrpSpPr>
        <p:cNvPr id="1" name=""/>
        <p:cNvGrpSpPr/>
        <p:nvPr/>
      </p:nvGrpSpPr>
      <p:grpSpPr>
        <a:xfrm>
          <a:off x="0" y="0"/>
          <a:ext cx="0" cy="0"/>
          <a:chOff x="0" y="0"/>
          <a:chExt cx="0" cy="0"/>
        </a:xfrm>
      </p:grpSpPr>
      <p:sp>
        <p:nvSpPr>
          <p:cNvPr name="Freeform 2" id="2"/>
          <p:cNvSpPr/>
          <p:nvPr/>
        </p:nvSpPr>
        <p:spPr>
          <a:xfrm flipH="false" flipV="false" rot="0">
            <a:off x="0" y="-1415253"/>
            <a:ext cx="18288000" cy="13117505"/>
          </a:xfrm>
          <a:custGeom>
            <a:avLst/>
            <a:gdLst/>
            <a:ahLst/>
            <a:cxnLst/>
            <a:rect r="r" b="b" t="t" l="l"/>
            <a:pathLst>
              <a:path h="13117505" w="18288000">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r:embed="rId3"/>
                </a:ext>
              </a:extLst>
            </a:blip>
            <a:stretch>
              <a:fillRect l="-9832" t="0" r="-31154" b="0"/>
            </a:stretch>
          </a:blipFill>
        </p:spPr>
      </p:sp>
      <p:sp>
        <p:nvSpPr>
          <p:cNvPr name="Freeform 3" id="3"/>
          <p:cNvSpPr/>
          <p:nvPr/>
        </p:nvSpPr>
        <p:spPr>
          <a:xfrm flipH="true" flipV="false" rot="10477921">
            <a:off x="-1645124" y="-2762190"/>
            <a:ext cx="4509939" cy="4509939"/>
          </a:xfrm>
          <a:custGeom>
            <a:avLst/>
            <a:gdLst/>
            <a:ahLst/>
            <a:cxnLst/>
            <a:rect r="r" b="b" t="t" l="l"/>
            <a:pathLst>
              <a:path h="4509939" w="4509939">
                <a:moveTo>
                  <a:pt x="4509940" y="0"/>
                </a:moveTo>
                <a:lnTo>
                  <a:pt x="0" y="0"/>
                </a:lnTo>
                <a:lnTo>
                  <a:pt x="0" y="4509939"/>
                </a:lnTo>
                <a:lnTo>
                  <a:pt x="4509940" y="4509939"/>
                </a:lnTo>
                <a:lnTo>
                  <a:pt x="450994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509643" y="0"/>
            <a:ext cx="1038114" cy="1271809"/>
          </a:xfrm>
          <a:custGeom>
            <a:avLst/>
            <a:gdLst/>
            <a:ahLst/>
            <a:cxnLst/>
            <a:rect r="r" b="b" t="t" l="l"/>
            <a:pathLst>
              <a:path h="1271809" w="1038114">
                <a:moveTo>
                  <a:pt x="0" y="0"/>
                </a:moveTo>
                <a:lnTo>
                  <a:pt x="1038114" y="0"/>
                </a:lnTo>
                <a:lnTo>
                  <a:pt x="1038114" y="1271809"/>
                </a:lnTo>
                <a:lnTo>
                  <a:pt x="0" y="1271809"/>
                </a:lnTo>
                <a:lnTo>
                  <a:pt x="0" y="0"/>
                </a:lnTo>
                <a:close/>
              </a:path>
            </a:pathLst>
          </a:custGeom>
          <a:blipFill>
            <a:blip r:embed="rId6"/>
            <a:stretch>
              <a:fillRect l="0" t="0" r="0" b="0"/>
            </a:stretch>
          </a:blipFill>
        </p:spPr>
      </p:sp>
      <p:sp>
        <p:nvSpPr>
          <p:cNvPr name="Freeform 5" id="5"/>
          <p:cNvSpPr/>
          <p:nvPr/>
        </p:nvSpPr>
        <p:spPr>
          <a:xfrm flipH="false" flipV="false" rot="0">
            <a:off x="16014009" y="7734234"/>
            <a:ext cx="2505037" cy="2210695"/>
          </a:xfrm>
          <a:custGeom>
            <a:avLst/>
            <a:gdLst/>
            <a:ahLst/>
            <a:cxnLst/>
            <a:rect r="r" b="b" t="t" l="l"/>
            <a:pathLst>
              <a:path h="2210695" w="2505037">
                <a:moveTo>
                  <a:pt x="0" y="0"/>
                </a:moveTo>
                <a:lnTo>
                  <a:pt x="2505037" y="0"/>
                </a:lnTo>
                <a:lnTo>
                  <a:pt x="2505037" y="2210696"/>
                </a:lnTo>
                <a:lnTo>
                  <a:pt x="0" y="2210696"/>
                </a:lnTo>
                <a:lnTo>
                  <a:pt x="0" y="0"/>
                </a:lnTo>
                <a:close/>
              </a:path>
            </a:pathLst>
          </a:custGeom>
          <a:blipFill>
            <a:blip r:embed="rId7"/>
            <a:stretch>
              <a:fillRect l="0" t="0" r="0" b="0"/>
            </a:stretch>
          </a:blipFill>
        </p:spPr>
      </p:sp>
      <p:sp>
        <p:nvSpPr>
          <p:cNvPr name="Freeform 6" id="6"/>
          <p:cNvSpPr/>
          <p:nvPr/>
        </p:nvSpPr>
        <p:spPr>
          <a:xfrm flipH="false" flipV="false" rot="-400247">
            <a:off x="474782" y="7899956"/>
            <a:ext cx="1684703" cy="2079880"/>
          </a:xfrm>
          <a:custGeom>
            <a:avLst/>
            <a:gdLst/>
            <a:ahLst/>
            <a:cxnLst/>
            <a:rect r="r" b="b" t="t" l="l"/>
            <a:pathLst>
              <a:path h="2079880" w="1684703">
                <a:moveTo>
                  <a:pt x="0" y="0"/>
                </a:moveTo>
                <a:lnTo>
                  <a:pt x="1684703" y="0"/>
                </a:lnTo>
                <a:lnTo>
                  <a:pt x="1684703" y="2079880"/>
                </a:lnTo>
                <a:lnTo>
                  <a:pt x="0" y="2079880"/>
                </a:lnTo>
                <a:lnTo>
                  <a:pt x="0" y="0"/>
                </a:lnTo>
                <a:close/>
              </a:path>
            </a:pathLst>
          </a:custGeom>
          <a:blipFill>
            <a:blip r:embed="rId8"/>
            <a:stretch>
              <a:fillRect l="0" t="0" r="0" b="0"/>
            </a:stretch>
          </a:blipFill>
        </p:spPr>
      </p:sp>
      <p:sp>
        <p:nvSpPr>
          <p:cNvPr name="Freeform 7" id="7"/>
          <p:cNvSpPr/>
          <p:nvPr/>
        </p:nvSpPr>
        <p:spPr>
          <a:xfrm flipH="true" flipV="false" rot="5735027">
            <a:off x="16377181" y="8066456"/>
            <a:ext cx="3474981" cy="3474981"/>
          </a:xfrm>
          <a:custGeom>
            <a:avLst/>
            <a:gdLst/>
            <a:ahLst/>
            <a:cxnLst/>
            <a:rect r="r" b="b" t="t" l="l"/>
            <a:pathLst>
              <a:path h="3474981" w="3474981">
                <a:moveTo>
                  <a:pt x="3474981" y="0"/>
                </a:moveTo>
                <a:lnTo>
                  <a:pt x="0" y="0"/>
                </a:lnTo>
                <a:lnTo>
                  <a:pt x="0" y="3474981"/>
                </a:lnTo>
                <a:lnTo>
                  <a:pt x="3474981" y="3474981"/>
                </a:lnTo>
                <a:lnTo>
                  <a:pt x="3474981"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8" id="8"/>
          <p:cNvSpPr/>
          <p:nvPr/>
        </p:nvSpPr>
        <p:spPr>
          <a:xfrm flipH="false" flipV="false" rot="783578">
            <a:off x="16246415" y="-309975"/>
            <a:ext cx="2024106" cy="2431359"/>
          </a:xfrm>
          <a:custGeom>
            <a:avLst/>
            <a:gdLst/>
            <a:ahLst/>
            <a:cxnLst/>
            <a:rect r="r" b="b" t="t" l="l"/>
            <a:pathLst>
              <a:path h="2431359" w="2024106">
                <a:moveTo>
                  <a:pt x="0" y="0"/>
                </a:moveTo>
                <a:lnTo>
                  <a:pt x="2024106" y="0"/>
                </a:lnTo>
                <a:lnTo>
                  <a:pt x="2024106" y="2431360"/>
                </a:lnTo>
                <a:lnTo>
                  <a:pt x="0" y="2431360"/>
                </a:lnTo>
                <a:lnTo>
                  <a:pt x="0" y="0"/>
                </a:lnTo>
                <a:close/>
              </a:path>
            </a:pathLst>
          </a:custGeom>
          <a:blipFill>
            <a:blip r:embed="rId11"/>
            <a:stretch>
              <a:fillRect l="0" t="0" r="0" b="0"/>
            </a:stretch>
          </a:blipFill>
        </p:spPr>
      </p:sp>
      <p:grpSp>
        <p:nvGrpSpPr>
          <p:cNvPr name="Group 9" id="9"/>
          <p:cNvGrpSpPr/>
          <p:nvPr/>
        </p:nvGrpSpPr>
        <p:grpSpPr>
          <a:xfrm rot="0">
            <a:off x="2084558" y="274113"/>
            <a:ext cx="14118883" cy="8762278"/>
            <a:chOff x="0" y="0"/>
            <a:chExt cx="2206812" cy="1369563"/>
          </a:xfrm>
        </p:grpSpPr>
        <p:sp>
          <p:nvSpPr>
            <p:cNvPr name="Freeform 10" id="10"/>
            <p:cNvSpPr/>
            <p:nvPr/>
          </p:nvSpPr>
          <p:spPr>
            <a:xfrm flipH="false" flipV="false" rot="0">
              <a:off x="0" y="0"/>
              <a:ext cx="2206812" cy="1369563"/>
            </a:xfrm>
            <a:custGeom>
              <a:avLst/>
              <a:gdLst/>
              <a:ahLst/>
              <a:cxnLst/>
              <a:rect r="r" b="b" t="t" l="l"/>
              <a:pathLst>
                <a:path h="1369563" w="2206812">
                  <a:moveTo>
                    <a:pt x="12612" y="0"/>
                  </a:moveTo>
                  <a:lnTo>
                    <a:pt x="2194200" y="0"/>
                  </a:lnTo>
                  <a:cubicBezTo>
                    <a:pt x="2201166" y="0"/>
                    <a:pt x="2206812" y="5646"/>
                    <a:pt x="2206812" y="12612"/>
                  </a:cubicBezTo>
                  <a:lnTo>
                    <a:pt x="2206812" y="1356951"/>
                  </a:lnTo>
                  <a:cubicBezTo>
                    <a:pt x="2206812" y="1360296"/>
                    <a:pt x="2205483" y="1363504"/>
                    <a:pt x="2203118" y="1365869"/>
                  </a:cubicBezTo>
                  <a:cubicBezTo>
                    <a:pt x="2200753" y="1368234"/>
                    <a:pt x="2197545" y="1369563"/>
                    <a:pt x="2194200" y="1369563"/>
                  </a:cubicBezTo>
                  <a:lnTo>
                    <a:pt x="12612" y="1369563"/>
                  </a:lnTo>
                  <a:cubicBezTo>
                    <a:pt x="5646" y="1369563"/>
                    <a:pt x="0" y="1363917"/>
                    <a:pt x="0" y="1356951"/>
                  </a:cubicBezTo>
                  <a:lnTo>
                    <a:pt x="0" y="12612"/>
                  </a:lnTo>
                  <a:cubicBezTo>
                    <a:pt x="0" y="9267"/>
                    <a:pt x="1329" y="6059"/>
                    <a:pt x="3694" y="3694"/>
                  </a:cubicBezTo>
                  <a:cubicBezTo>
                    <a:pt x="6059" y="1329"/>
                    <a:pt x="9267" y="0"/>
                    <a:pt x="12612" y="0"/>
                  </a:cubicBezTo>
                  <a:close/>
                </a:path>
              </a:pathLst>
            </a:custGeom>
            <a:blipFill>
              <a:blip r:embed="rId12"/>
              <a:stretch>
                <a:fillRect l="0" t="-3677" r="0" b="-3677"/>
              </a:stretch>
            </a:blipFill>
          </p:spPr>
        </p:sp>
      </p:grpSp>
      <p:sp>
        <p:nvSpPr>
          <p:cNvPr name="TextBox 11" id="11"/>
          <p:cNvSpPr txBox="true"/>
          <p:nvPr/>
        </p:nvSpPr>
        <p:spPr>
          <a:xfrm rot="0">
            <a:off x="4760611" y="9670596"/>
            <a:ext cx="9071578" cy="552450"/>
          </a:xfrm>
          <a:prstGeom prst="rect">
            <a:avLst/>
          </a:prstGeom>
        </p:spPr>
        <p:txBody>
          <a:bodyPr anchor="t" rtlCol="false" tIns="0" lIns="0" bIns="0" rIns="0">
            <a:spAutoFit/>
          </a:bodyPr>
          <a:lstStyle/>
          <a:p>
            <a:pPr algn="ctr">
              <a:lnSpc>
                <a:spcPts val="4200"/>
              </a:lnSpc>
              <a:spcBef>
                <a:spcPct val="0"/>
              </a:spcBef>
            </a:pPr>
            <a:r>
              <a:rPr lang="en-US" b="true" sz="3500" i="true">
                <a:solidFill>
                  <a:srgbClr val="39484F"/>
                </a:solidFill>
                <a:latin typeface="Roboto Bold Italics"/>
                <a:ea typeface="Roboto Bold Italics"/>
                <a:cs typeface="Roboto Bold Italics"/>
                <a:sym typeface="Roboto Bold Italics"/>
              </a:rPr>
              <a:t>Bé làm thiệp tặng Cô (3TB)</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FFFBF4"/>
        </a:solidFill>
      </p:bgPr>
    </p:bg>
    <p:spTree>
      <p:nvGrpSpPr>
        <p:cNvPr id="1" name=""/>
        <p:cNvGrpSpPr/>
        <p:nvPr/>
      </p:nvGrpSpPr>
      <p:grpSpPr>
        <a:xfrm>
          <a:off x="0" y="0"/>
          <a:ext cx="0" cy="0"/>
          <a:chOff x="0" y="0"/>
          <a:chExt cx="0" cy="0"/>
        </a:xfrm>
      </p:grpSpPr>
      <p:sp>
        <p:nvSpPr>
          <p:cNvPr name="Freeform 2" id="2"/>
          <p:cNvSpPr/>
          <p:nvPr/>
        </p:nvSpPr>
        <p:spPr>
          <a:xfrm flipH="false" flipV="false" rot="0">
            <a:off x="0" y="-1415253"/>
            <a:ext cx="18288000" cy="13117505"/>
          </a:xfrm>
          <a:custGeom>
            <a:avLst/>
            <a:gdLst/>
            <a:ahLst/>
            <a:cxnLst/>
            <a:rect r="r" b="b" t="t" l="l"/>
            <a:pathLst>
              <a:path h="13117505" w="18288000">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r:embed="rId3"/>
                </a:ext>
              </a:extLst>
            </a:blip>
            <a:stretch>
              <a:fillRect l="-9832" t="0" r="-31154" b="0"/>
            </a:stretch>
          </a:blipFill>
        </p:spPr>
      </p:sp>
      <p:sp>
        <p:nvSpPr>
          <p:cNvPr name="Freeform 3" id="3"/>
          <p:cNvSpPr/>
          <p:nvPr/>
        </p:nvSpPr>
        <p:spPr>
          <a:xfrm flipH="false" flipV="false" rot="0">
            <a:off x="0" y="319981"/>
            <a:ext cx="8827689" cy="8143543"/>
          </a:xfrm>
          <a:custGeom>
            <a:avLst/>
            <a:gdLst/>
            <a:ahLst/>
            <a:cxnLst/>
            <a:rect r="r" b="b" t="t" l="l"/>
            <a:pathLst>
              <a:path h="8143543" w="8827689">
                <a:moveTo>
                  <a:pt x="0" y="0"/>
                </a:moveTo>
                <a:lnTo>
                  <a:pt x="8827689" y="0"/>
                </a:lnTo>
                <a:lnTo>
                  <a:pt x="8827689" y="8143543"/>
                </a:lnTo>
                <a:lnTo>
                  <a:pt x="0" y="81435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9144000" y="319981"/>
            <a:ext cx="8872854" cy="8185208"/>
          </a:xfrm>
          <a:custGeom>
            <a:avLst/>
            <a:gdLst/>
            <a:ahLst/>
            <a:cxnLst/>
            <a:rect r="r" b="b" t="t" l="l"/>
            <a:pathLst>
              <a:path h="8185208" w="8872854">
                <a:moveTo>
                  <a:pt x="0" y="0"/>
                </a:moveTo>
                <a:lnTo>
                  <a:pt x="8872854" y="0"/>
                </a:lnTo>
                <a:lnTo>
                  <a:pt x="8872854" y="8185208"/>
                </a:lnTo>
                <a:lnTo>
                  <a:pt x="0" y="818520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1367339">
            <a:off x="-674671" y="-103840"/>
            <a:ext cx="2761892" cy="1285535"/>
          </a:xfrm>
          <a:custGeom>
            <a:avLst/>
            <a:gdLst/>
            <a:ahLst/>
            <a:cxnLst/>
            <a:rect r="r" b="b" t="t" l="l"/>
            <a:pathLst>
              <a:path h="1285535" w="2761892">
                <a:moveTo>
                  <a:pt x="0" y="0"/>
                </a:moveTo>
                <a:lnTo>
                  <a:pt x="2761892" y="0"/>
                </a:lnTo>
                <a:lnTo>
                  <a:pt x="2761892" y="1285535"/>
                </a:lnTo>
                <a:lnTo>
                  <a:pt x="0" y="128553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6" id="6"/>
          <p:cNvGrpSpPr/>
          <p:nvPr/>
        </p:nvGrpSpPr>
        <p:grpSpPr>
          <a:xfrm rot="0">
            <a:off x="706275" y="973530"/>
            <a:ext cx="7473755" cy="5656678"/>
            <a:chOff x="0" y="0"/>
            <a:chExt cx="1157880" cy="876367"/>
          </a:xfrm>
        </p:grpSpPr>
        <p:sp>
          <p:nvSpPr>
            <p:cNvPr name="Freeform 7" id="7"/>
            <p:cNvSpPr/>
            <p:nvPr/>
          </p:nvSpPr>
          <p:spPr>
            <a:xfrm flipH="false" flipV="false" rot="0">
              <a:off x="0" y="0"/>
              <a:ext cx="1157880" cy="876367"/>
            </a:xfrm>
            <a:custGeom>
              <a:avLst/>
              <a:gdLst/>
              <a:ahLst/>
              <a:cxnLst/>
              <a:rect r="r" b="b" t="t" l="l"/>
              <a:pathLst>
                <a:path h="876367" w="1157880">
                  <a:moveTo>
                    <a:pt x="23825" y="0"/>
                  </a:moveTo>
                  <a:lnTo>
                    <a:pt x="1134055" y="0"/>
                  </a:lnTo>
                  <a:cubicBezTo>
                    <a:pt x="1140374" y="0"/>
                    <a:pt x="1146434" y="2510"/>
                    <a:pt x="1150902" y="6978"/>
                  </a:cubicBezTo>
                  <a:cubicBezTo>
                    <a:pt x="1155370" y="11446"/>
                    <a:pt x="1157880" y="17506"/>
                    <a:pt x="1157880" y="23825"/>
                  </a:cubicBezTo>
                  <a:lnTo>
                    <a:pt x="1157880" y="852542"/>
                  </a:lnTo>
                  <a:cubicBezTo>
                    <a:pt x="1157880" y="858861"/>
                    <a:pt x="1155370" y="864921"/>
                    <a:pt x="1150902" y="869389"/>
                  </a:cubicBezTo>
                  <a:cubicBezTo>
                    <a:pt x="1146434" y="873857"/>
                    <a:pt x="1140374" y="876367"/>
                    <a:pt x="1134055" y="876367"/>
                  </a:cubicBezTo>
                  <a:lnTo>
                    <a:pt x="23825" y="876367"/>
                  </a:lnTo>
                  <a:cubicBezTo>
                    <a:pt x="17506" y="876367"/>
                    <a:pt x="11446" y="873857"/>
                    <a:pt x="6978" y="869389"/>
                  </a:cubicBezTo>
                  <a:cubicBezTo>
                    <a:pt x="2510" y="864921"/>
                    <a:pt x="0" y="858861"/>
                    <a:pt x="0" y="852542"/>
                  </a:cubicBezTo>
                  <a:lnTo>
                    <a:pt x="0" y="23825"/>
                  </a:lnTo>
                  <a:cubicBezTo>
                    <a:pt x="0" y="17506"/>
                    <a:pt x="2510" y="11446"/>
                    <a:pt x="6978" y="6978"/>
                  </a:cubicBezTo>
                  <a:cubicBezTo>
                    <a:pt x="11446" y="2510"/>
                    <a:pt x="17506" y="0"/>
                    <a:pt x="23825" y="0"/>
                  </a:cubicBezTo>
                  <a:close/>
                </a:path>
              </a:pathLst>
            </a:custGeom>
            <a:blipFill>
              <a:blip r:embed="rId10"/>
              <a:stretch>
                <a:fillRect l="-4945" t="0" r="-4945" b="0"/>
              </a:stretch>
            </a:blipFill>
          </p:spPr>
        </p:sp>
      </p:grpSp>
      <p:grpSp>
        <p:nvGrpSpPr>
          <p:cNvPr name="Group 8" id="8"/>
          <p:cNvGrpSpPr/>
          <p:nvPr/>
        </p:nvGrpSpPr>
        <p:grpSpPr>
          <a:xfrm rot="0">
            <a:off x="9843550" y="973530"/>
            <a:ext cx="7473755" cy="5656678"/>
            <a:chOff x="0" y="0"/>
            <a:chExt cx="1157880" cy="876367"/>
          </a:xfrm>
        </p:grpSpPr>
        <p:sp>
          <p:nvSpPr>
            <p:cNvPr name="Freeform 9" id="9"/>
            <p:cNvSpPr/>
            <p:nvPr/>
          </p:nvSpPr>
          <p:spPr>
            <a:xfrm flipH="false" flipV="false" rot="0">
              <a:off x="0" y="0"/>
              <a:ext cx="1157880" cy="876367"/>
            </a:xfrm>
            <a:custGeom>
              <a:avLst/>
              <a:gdLst/>
              <a:ahLst/>
              <a:cxnLst/>
              <a:rect r="r" b="b" t="t" l="l"/>
              <a:pathLst>
                <a:path h="876367" w="1157880">
                  <a:moveTo>
                    <a:pt x="23825" y="0"/>
                  </a:moveTo>
                  <a:lnTo>
                    <a:pt x="1134055" y="0"/>
                  </a:lnTo>
                  <a:cubicBezTo>
                    <a:pt x="1140374" y="0"/>
                    <a:pt x="1146434" y="2510"/>
                    <a:pt x="1150902" y="6978"/>
                  </a:cubicBezTo>
                  <a:cubicBezTo>
                    <a:pt x="1155370" y="11446"/>
                    <a:pt x="1157880" y="17506"/>
                    <a:pt x="1157880" y="23825"/>
                  </a:cubicBezTo>
                  <a:lnTo>
                    <a:pt x="1157880" y="852542"/>
                  </a:lnTo>
                  <a:cubicBezTo>
                    <a:pt x="1157880" y="858861"/>
                    <a:pt x="1155370" y="864921"/>
                    <a:pt x="1150902" y="869389"/>
                  </a:cubicBezTo>
                  <a:cubicBezTo>
                    <a:pt x="1146434" y="873857"/>
                    <a:pt x="1140374" y="876367"/>
                    <a:pt x="1134055" y="876367"/>
                  </a:cubicBezTo>
                  <a:lnTo>
                    <a:pt x="23825" y="876367"/>
                  </a:lnTo>
                  <a:cubicBezTo>
                    <a:pt x="17506" y="876367"/>
                    <a:pt x="11446" y="873857"/>
                    <a:pt x="6978" y="869389"/>
                  </a:cubicBezTo>
                  <a:cubicBezTo>
                    <a:pt x="2510" y="864921"/>
                    <a:pt x="0" y="858861"/>
                    <a:pt x="0" y="852542"/>
                  </a:cubicBezTo>
                  <a:lnTo>
                    <a:pt x="0" y="23825"/>
                  </a:lnTo>
                  <a:cubicBezTo>
                    <a:pt x="0" y="17506"/>
                    <a:pt x="2510" y="11446"/>
                    <a:pt x="6978" y="6978"/>
                  </a:cubicBezTo>
                  <a:cubicBezTo>
                    <a:pt x="11446" y="2510"/>
                    <a:pt x="17506" y="0"/>
                    <a:pt x="23825" y="0"/>
                  </a:cubicBezTo>
                  <a:close/>
                </a:path>
              </a:pathLst>
            </a:custGeom>
            <a:blipFill>
              <a:blip r:embed="rId11"/>
              <a:stretch>
                <a:fillRect l="-10069" t="0" r="-10069" b="0"/>
              </a:stretch>
            </a:blipFill>
          </p:spPr>
        </p:sp>
      </p:grpSp>
      <p:sp>
        <p:nvSpPr>
          <p:cNvPr name="Freeform 10" id="10"/>
          <p:cNvSpPr/>
          <p:nvPr/>
        </p:nvSpPr>
        <p:spPr>
          <a:xfrm flipH="false" flipV="false" rot="705189">
            <a:off x="16637953" y="-169125"/>
            <a:ext cx="1923023" cy="1911004"/>
          </a:xfrm>
          <a:custGeom>
            <a:avLst/>
            <a:gdLst/>
            <a:ahLst/>
            <a:cxnLst/>
            <a:rect r="r" b="b" t="t" l="l"/>
            <a:pathLst>
              <a:path h="1911004" w="1923023">
                <a:moveTo>
                  <a:pt x="0" y="0"/>
                </a:moveTo>
                <a:lnTo>
                  <a:pt x="1923023" y="0"/>
                </a:lnTo>
                <a:lnTo>
                  <a:pt x="1923023" y="1911004"/>
                </a:lnTo>
                <a:lnTo>
                  <a:pt x="0" y="1911004"/>
                </a:lnTo>
                <a:lnTo>
                  <a:pt x="0" y="0"/>
                </a:lnTo>
                <a:close/>
              </a:path>
            </a:pathLst>
          </a:custGeom>
          <a:blipFill>
            <a:blip r:embed="rId12"/>
            <a:stretch>
              <a:fillRect l="0" t="0" r="0" b="0"/>
            </a:stretch>
          </a:blipFill>
        </p:spPr>
      </p:sp>
      <p:sp>
        <p:nvSpPr>
          <p:cNvPr name="TextBox 11" id="11"/>
          <p:cNvSpPr txBox="true"/>
          <p:nvPr/>
        </p:nvSpPr>
        <p:spPr>
          <a:xfrm rot="0">
            <a:off x="991748" y="8921589"/>
            <a:ext cx="6844193" cy="552450"/>
          </a:xfrm>
          <a:prstGeom prst="rect">
            <a:avLst/>
          </a:prstGeom>
        </p:spPr>
        <p:txBody>
          <a:bodyPr anchor="t" rtlCol="false" tIns="0" lIns="0" bIns="0" rIns="0">
            <a:spAutoFit/>
          </a:bodyPr>
          <a:lstStyle/>
          <a:p>
            <a:pPr algn="ctr">
              <a:lnSpc>
                <a:spcPts val="4200"/>
              </a:lnSpc>
              <a:spcBef>
                <a:spcPct val="0"/>
              </a:spcBef>
            </a:pPr>
            <a:r>
              <a:rPr lang="en-US" b="true" sz="3500" i="true">
                <a:solidFill>
                  <a:srgbClr val="39484F"/>
                </a:solidFill>
                <a:latin typeface="Roboto Bold Italics"/>
                <a:ea typeface="Roboto Bold Italics"/>
                <a:cs typeface="Roboto Bold Italics"/>
                <a:sym typeface="Roboto Bold Italics"/>
              </a:rPr>
              <a:t>Bé học tách - gộp số 8 (5TB)</a:t>
            </a:r>
          </a:p>
        </p:txBody>
      </p:sp>
      <p:sp>
        <p:nvSpPr>
          <p:cNvPr name="TextBox 12" id="12"/>
          <p:cNvSpPr txBox="true"/>
          <p:nvPr/>
        </p:nvSpPr>
        <p:spPr>
          <a:xfrm rot="0">
            <a:off x="10158330" y="8921589"/>
            <a:ext cx="6844193" cy="552450"/>
          </a:xfrm>
          <a:prstGeom prst="rect">
            <a:avLst/>
          </a:prstGeom>
        </p:spPr>
        <p:txBody>
          <a:bodyPr anchor="t" rtlCol="false" tIns="0" lIns="0" bIns="0" rIns="0">
            <a:spAutoFit/>
          </a:bodyPr>
          <a:lstStyle/>
          <a:p>
            <a:pPr algn="ctr">
              <a:lnSpc>
                <a:spcPts val="4200"/>
              </a:lnSpc>
              <a:spcBef>
                <a:spcPct val="0"/>
              </a:spcBef>
            </a:pPr>
            <a:r>
              <a:rPr lang="en-US" b="true" sz="3500" i="true">
                <a:solidFill>
                  <a:srgbClr val="39484F"/>
                </a:solidFill>
                <a:latin typeface="Roboto Bold Italics"/>
                <a:ea typeface="Roboto Bold Italics"/>
                <a:cs typeface="Roboto Bold Italics"/>
                <a:sym typeface="Roboto Bold Italics"/>
              </a:rPr>
              <a:t>Bé chơi với đá, sỏi ngoài trời (5TB)</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FFFBF4"/>
        </a:solidFill>
      </p:bgPr>
    </p:bg>
    <p:spTree>
      <p:nvGrpSpPr>
        <p:cNvPr id="1" name=""/>
        <p:cNvGrpSpPr/>
        <p:nvPr/>
      </p:nvGrpSpPr>
      <p:grpSpPr>
        <a:xfrm>
          <a:off x="0" y="0"/>
          <a:ext cx="0" cy="0"/>
          <a:chOff x="0" y="0"/>
          <a:chExt cx="0" cy="0"/>
        </a:xfrm>
      </p:grpSpPr>
      <p:sp>
        <p:nvSpPr>
          <p:cNvPr name="Freeform 2" id="2"/>
          <p:cNvSpPr/>
          <p:nvPr/>
        </p:nvSpPr>
        <p:spPr>
          <a:xfrm flipH="false" flipV="false" rot="0">
            <a:off x="0" y="-1415253"/>
            <a:ext cx="18288000" cy="13117505"/>
          </a:xfrm>
          <a:custGeom>
            <a:avLst/>
            <a:gdLst/>
            <a:ahLst/>
            <a:cxnLst/>
            <a:rect r="r" b="b" t="t" l="l"/>
            <a:pathLst>
              <a:path h="13117505" w="18288000">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r:embed="rId3"/>
                </a:ext>
              </a:extLst>
            </a:blip>
            <a:stretch>
              <a:fillRect l="-9832" t="0" r="-31154" b="0"/>
            </a:stretch>
          </a:blipFill>
        </p:spPr>
      </p:sp>
      <p:sp>
        <p:nvSpPr>
          <p:cNvPr name="Freeform 3" id="3"/>
          <p:cNvSpPr/>
          <p:nvPr/>
        </p:nvSpPr>
        <p:spPr>
          <a:xfrm flipH="false" flipV="false" rot="0">
            <a:off x="234462" y="1028700"/>
            <a:ext cx="9758403" cy="7611555"/>
          </a:xfrm>
          <a:custGeom>
            <a:avLst/>
            <a:gdLst/>
            <a:ahLst/>
            <a:cxnLst/>
            <a:rect r="r" b="b" t="t" l="l"/>
            <a:pathLst>
              <a:path h="7611555" w="9758403">
                <a:moveTo>
                  <a:pt x="0" y="0"/>
                </a:moveTo>
                <a:lnTo>
                  <a:pt x="9758403" y="0"/>
                </a:lnTo>
                <a:lnTo>
                  <a:pt x="9758403" y="7611555"/>
                </a:lnTo>
                <a:lnTo>
                  <a:pt x="0" y="761155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4" id="4"/>
          <p:cNvGrpSpPr/>
          <p:nvPr/>
        </p:nvGrpSpPr>
        <p:grpSpPr>
          <a:xfrm rot="0">
            <a:off x="665264" y="3441370"/>
            <a:ext cx="8478736" cy="4509905"/>
            <a:chOff x="0" y="0"/>
            <a:chExt cx="1313578" cy="698702"/>
          </a:xfrm>
        </p:grpSpPr>
        <p:sp>
          <p:nvSpPr>
            <p:cNvPr name="Freeform 5" id="5"/>
            <p:cNvSpPr/>
            <p:nvPr/>
          </p:nvSpPr>
          <p:spPr>
            <a:xfrm flipH="false" flipV="false" rot="0">
              <a:off x="0" y="0"/>
              <a:ext cx="1313578" cy="698702"/>
            </a:xfrm>
            <a:custGeom>
              <a:avLst/>
              <a:gdLst/>
              <a:ahLst/>
              <a:cxnLst/>
              <a:rect r="r" b="b" t="t" l="l"/>
              <a:pathLst>
                <a:path h="698702" w="1313578">
                  <a:moveTo>
                    <a:pt x="21001" y="0"/>
                  </a:moveTo>
                  <a:lnTo>
                    <a:pt x="1292577" y="0"/>
                  </a:lnTo>
                  <a:cubicBezTo>
                    <a:pt x="1298147" y="0"/>
                    <a:pt x="1303489" y="2213"/>
                    <a:pt x="1307427" y="6151"/>
                  </a:cubicBezTo>
                  <a:cubicBezTo>
                    <a:pt x="1311365" y="10090"/>
                    <a:pt x="1313578" y="15431"/>
                    <a:pt x="1313578" y="21001"/>
                  </a:cubicBezTo>
                  <a:lnTo>
                    <a:pt x="1313578" y="677701"/>
                  </a:lnTo>
                  <a:cubicBezTo>
                    <a:pt x="1313578" y="683271"/>
                    <a:pt x="1311365" y="688613"/>
                    <a:pt x="1307427" y="692551"/>
                  </a:cubicBezTo>
                  <a:cubicBezTo>
                    <a:pt x="1303489" y="696490"/>
                    <a:pt x="1298147" y="698702"/>
                    <a:pt x="1292577" y="698702"/>
                  </a:cubicBezTo>
                  <a:lnTo>
                    <a:pt x="21001" y="698702"/>
                  </a:lnTo>
                  <a:cubicBezTo>
                    <a:pt x="9403" y="698702"/>
                    <a:pt x="0" y="689300"/>
                    <a:pt x="0" y="677701"/>
                  </a:cubicBezTo>
                  <a:lnTo>
                    <a:pt x="0" y="21001"/>
                  </a:lnTo>
                  <a:cubicBezTo>
                    <a:pt x="0" y="15431"/>
                    <a:pt x="2213" y="10090"/>
                    <a:pt x="6151" y="6151"/>
                  </a:cubicBezTo>
                  <a:cubicBezTo>
                    <a:pt x="10090" y="2213"/>
                    <a:pt x="15431" y="0"/>
                    <a:pt x="21001" y="0"/>
                  </a:cubicBezTo>
                  <a:close/>
                </a:path>
              </a:pathLst>
            </a:custGeom>
            <a:blipFill>
              <a:blip r:embed="rId6"/>
              <a:stretch>
                <a:fillRect l="0" t="-11218" r="0" b="-11218"/>
              </a:stretch>
            </a:blipFill>
          </p:spPr>
        </p:sp>
      </p:grpSp>
      <p:sp>
        <p:nvSpPr>
          <p:cNvPr name="Freeform 6" id="6"/>
          <p:cNvSpPr/>
          <p:nvPr/>
        </p:nvSpPr>
        <p:spPr>
          <a:xfrm flipH="false" flipV="false" rot="0">
            <a:off x="8369114" y="-268117"/>
            <a:ext cx="9918886" cy="7736731"/>
          </a:xfrm>
          <a:custGeom>
            <a:avLst/>
            <a:gdLst/>
            <a:ahLst/>
            <a:cxnLst/>
            <a:rect r="r" b="b" t="t" l="l"/>
            <a:pathLst>
              <a:path h="7736731" w="9918886">
                <a:moveTo>
                  <a:pt x="0" y="0"/>
                </a:moveTo>
                <a:lnTo>
                  <a:pt x="9918886" y="0"/>
                </a:lnTo>
                <a:lnTo>
                  <a:pt x="9918886" y="7736731"/>
                </a:lnTo>
                <a:lnTo>
                  <a:pt x="0" y="773673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0">
            <a:off x="-329405" y="7951274"/>
            <a:ext cx="3098135" cy="2614052"/>
          </a:xfrm>
          <a:custGeom>
            <a:avLst/>
            <a:gdLst/>
            <a:ahLst/>
            <a:cxnLst/>
            <a:rect r="r" b="b" t="t" l="l"/>
            <a:pathLst>
              <a:path h="2614052" w="3098135">
                <a:moveTo>
                  <a:pt x="0" y="0"/>
                </a:moveTo>
                <a:lnTo>
                  <a:pt x="3098135" y="0"/>
                </a:lnTo>
                <a:lnTo>
                  <a:pt x="3098135" y="2614052"/>
                </a:lnTo>
                <a:lnTo>
                  <a:pt x="0" y="2614052"/>
                </a:lnTo>
                <a:lnTo>
                  <a:pt x="0" y="0"/>
                </a:lnTo>
                <a:close/>
              </a:path>
            </a:pathLst>
          </a:custGeom>
          <a:blipFill>
            <a:blip r:embed="rId9"/>
            <a:stretch>
              <a:fillRect l="0" t="0" r="0" b="0"/>
            </a:stretch>
          </a:blipFill>
        </p:spPr>
      </p:sp>
      <p:sp>
        <p:nvSpPr>
          <p:cNvPr name="Freeform 8" id="8"/>
          <p:cNvSpPr/>
          <p:nvPr/>
        </p:nvSpPr>
        <p:spPr>
          <a:xfrm flipH="false" flipV="false" rot="907983">
            <a:off x="16454702" y="8163111"/>
            <a:ext cx="1913843" cy="2190378"/>
          </a:xfrm>
          <a:custGeom>
            <a:avLst/>
            <a:gdLst/>
            <a:ahLst/>
            <a:cxnLst/>
            <a:rect r="r" b="b" t="t" l="l"/>
            <a:pathLst>
              <a:path h="2190378" w="1913843">
                <a:moveTo>
                  <a:pt x="0" y="0"/>
                </a:moveTo>
                <a:lnTo>
                  <a:pt x="1913843" y="0"/>
                </a:lnTo>
                <a:lnTo>
                  <a:pt x="1913843" y="2190378"/>
                </a:lnTo>
                <a:lnTo>
                  <a:pt x="0" y="2190378"/>
                </a:lnTo>
                <a:lnTo>
                  <a:pt x="0" y="0"/>
                </a:lnTo>
                <a:close/>
              </a:path>
            </a:pathLst>
          </a:custGeom>
          <a:blipFill>
            <a:blip r:embed="rId10"/>
            <a:stretch>
              <a:fillRect l="0" t="0" r="0" b="0"/>
            </a:stretch>
          </a:blipFill>
        </p:spPr>
      </p:sp>
      <p:sp>
        <p:nvSpPr>
          <p:cNvPr name="Freeform 9" id="9"/>
          <p:cNvSpPr/>
          <p:nvPr/>
        </p:nvSpPr>
        <p:spPr>
          <a:xfrm flipH="false" flipV="false" rot="-1529147">
            <a:off x="-1648093" y="-1100877"/>
            <a:ext cx="4747028" cy="3085568"/>
          </a:xfrm>
          <a:custGeom>
            <a:avLst/>
            <a:gdLst/>
            <a:ahLst/>
            <a:cxnLst/>
            <a:rect r="r" b="b" t="t" l="l"/>
            <a:pathLst>
              <a:path h="3085568" w="4747028">
                <a:moveTo>
                  <a:pt x="0" y="0"/>
                </a:moveTo>
                <a:lnTo>
                  <a:pt x="4747028" y="0"/>
                </a:lnTo>
                <a:lnTo>
                  <a:pt x="4747028" y="3085568"/>
                </a:lnTo>
                <a:lnTo>
                  <a:pt x="0" y="3085568"/>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grpSp>
        <p:nvGrpSpPr>
          <p:cNvPr name="Group 10" id="10"/>
          <p:cNvGrpSpPr/>
          <p:nvPr/>
        </p:nvGrpSpPr>
        <p:grpSpPr>
          <a:xfrm rot="0">
            <a:off x="9144000" y="2244852"/>
            <a:ext cx="8478736" cy="4897578"/>
            <a:chOff x="0" y="0"/>
            <a:chExt cx="1313578" cy="758763"/>
          </a:xfrm>
        </p:grpSpPr>
        <p:sp>
          <p:nvSpPr>
            <p:cNvPr name="Freeform 11" id="11"/>
            <p:cNvSpPr/>
            <p:nvPr/>
          </p:nvSpPr>
          <p:spPr>
            <a:xfrm flipH="false" flipV="false" rot="0">
              <a:off x="0" y="0"/>
              <a:ext cx="1313578" cy="758763"/>
            </a:xfrm>
            <a:custGeom>
              <a:avLst/>
              <a:gdLst/>
              <a:ahLst/>
              <a:cxnLst/>
              <a:rect r="r" b="b" t="t" l="l"/>
              <a:pathLst>
                <a:path h="758763" w="1313578">
                  <a:moveTo>
                    <a:pt x="21001" y="0"/>
                  </a:moveTo>
                  <a:lnTo>
                    <a:pt x="1292577" y="0"/>
                  </a:lnTo>
                  <a:cubicBezTo>
                    <a:pt x="1298147" y="0"/>
                    <a:pt x="1303489" y="2213"/>
                    <a:pt x="1307427" y="6151"/>
                  </a:cubicBezTo>
                  <a:cubicBezTo>
                    <a:pt x="1311365" y="10090"/>
                    <a:pt x="1313578" y="15431"/>
                    <a:pt x="1313578" y="21001"/>
                  </a:cubicBezTo>
                  <a:lnTo>
                    <a:pt x="1313578" y="737762"/>
                  </a:lnTo>
                  <a:cubicBezTo>
                    <a:pt x="1313578" y="749360"/>
                    <a:pt x="1304176" y="758763"/>
                    <a:pt x="1292577" y="758763"/>
                  </a:cubicBezTo>
                  <a:lnTo>
                    <a:pt x="21001" y="758763"/>
                  </a:lnTo>
                  <a:cubicBezTo>
                    <a:pt x="15431" y="758763"/>
                    <a:pt x="10090" y="756550"/>
                    <a:pt x="6151" y="752612"/>
                  </a:cubicBezTo>
                  <a:cubicBezTo>
                    <a:pt x="2213" y="748673"/>
                    <a:pt x="0" y="743332"/>
                    <a:pt x="0" y="737762"/>
                  </a:cubicBezTo>
                  <a:lnTo>
                    <a:pt x="0" y="21001"/>
                  </a:lnTo>
                  <a:cubicBezTo>
                    <a:pt x="0" y="15431"/>
                    <a:pt x="2213" y="10090"/>
                    <a:pt x="6151" y="6151"/>
                  </a:cubicBezTo>
                  <a:cubicBezTo>
                    <a:pt x="10090" y="2213"/>
                    <a:pt x="15431" y="0"/>
                    <a:pt x="21001" y="0"/>
                  </a:cubicBezTo>
                  <a:close/>
                </a:path>
              </a:pathLst>
            </a:custGeom>
            <a:blipFill>
              <a:blip r:embed="rId13"/>
              <a:stretch>
                <a:fillRect l="0" t="-48364" r="0" b="-48364"/>
              </a:stretch>
            </a:blipFill>
          </p:spPr>
        </p:sp>
      </p:grpSp>
      <p:sp>
        <p:nvSpPr>
          <p:cNvPr name="TextBox 12" id="12"/>
          <p:cNvSpPr txBox="true"/>
          <p:nvPr/>
        </p:nvSpPr>
        <p:spPr>
          <a:xfrm rot="0">
            <a:off x="2299807" y="9068880"/>
            <a:ext cx="6844193" cy="552450"/>
          </a:xfrm>
          <a:prstGeom prst="rect">
            <a:avLst/>
          </a:prstGeom>
        </p:spPr>
        <p:txBody>
          <a:bodyPr anchor="t" rtlCol="false" tIns="0" lIns="0" bIns="0" rIns="0">
            <a:spAutoFit/>
          </a:bodyPr>
          <a:lstStyle/>
          <a:p>
            <a:pPr algn="ctr">
              <a:lnSpc>
                <a:spcPts val="4200"/>
              </a:lnSpc>
              <a:spcBef>
                <a:spcPct val="0"/>
              </a:spcBef>
            </a:pPr>
            <a:r>
              <a:rPr lang="en-US" b="true" sz="3500" i="true">
                <a:solidFill>
                  <a:srgbClr val="39484F"/>
                </a:solidFill>
                <a:latin typeface="Roboto Bold Italics"/>
                <a:ea typeface="Roboto Bold Italics"/>
                <a:cs typeface="Roboto Bold Italics"/>
                <a:sym typeface="Roboto Bold Italics"/>
              </a:rPr>
              <a:t>Vui cùng những chiếc lá (NTA)</a:t>
            </a:r>
          </a:p>
        </p:txBody>
      </p:sp>
      <p:sp>
        <p:nvSpPr>
          <p:cNvPr name="TextBox 13" id="13"/>
          <p:cNvSpPr txBox="true"/>
          <p:nvPr/>
        </p:nvSpPr>
        <p:spPr>
          <a:xfrm rot="0">
            <a:off x="10198019" y="8087805"/>
            <a:ext cx="6844193" cy="552450"/>
          </a:xfrm>
          <a:prstGeom prst="rect">
            <a:avLst/>
          </a:prstGeom>
        </p:spPr>
        <p:txBody>
          <a:bodyPr anchor="t" rtlCol="false" tIns="0" lIns="0" bIns="0" rIns="0">
            <a:spAutoFit/>
          </a:bodyPr>
          <a:lstStyle/>
          <a:p>
            <a:pPr algn="ctr">
              <a:lnSpc>
                <a:spcPts val="4200"/>
              </a:lnSpc>
              <a:spcBef>
                <a:spcPct val="0"/>
              </a:spcBef>
            </a:pPr>
            <a:r>
              <a:rPr lang="en-US" b="true" sz="3500" i="true">
                <a:solidFill>
                  <a:srgbClr val="39484F"/>
                </a:solidFill>
                <a:latin typeface="Roboto Bold Italics"/>
                <a:ea typeface="Roboto Bold Italics"/>
                <a:cs typeface="Roboto Bold Italics"/>
                <a:sym typeface="Roboto Bold Italics"/>
              </a:rPr>
              <a:t>Chơi với Xúc xắc trứng gỗ (NTA)</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FFFBF4"/>
        </a:solidFill>
      </p:bgPr>
    </p:bg>
    <p:spTree>
      <p:nvGrpSpPr>
        <p:cNvPr id="1" name=""/>
        <p:cNvGrpSpPr/>
        <p:nvPr/>
      </p:nvGrpSpPr>
      <p:grpSpPr>
        <a:xfrm>
          <a:off x="0" y="0"/>
          <a:ext cx="0" cy="0"/>
          <a:chOff x="0" y="0"/>
          <a:chExt cx="0" cy="0"/>
        </a:xfrm>
      </p:grpSpPr>
      <p:sp>
        <p:nvSpPr>
          <p:cNvPr name="Freeform 2" id="2"/>
          <p:cNvSpPr/>
          <p:nvPr/>
        </p:nvSpPr>
        <p:spPr>
          <a:xfrm flipH="false" flipV="false" rot="0">
            <a:off x="0" y="-1415253"/>
            <a:ext cx="18288000" cy="13117505"/>
          </a:xfrm>
          <a:custGeom>
            <a:avLst/>
            <a:gdLst/>
            <a:ahLst/>
            <a:cxnLst/>
            <a:rect r="r" b="b" t="t" l="l"/>
            <a:pathLst>
              <a:path h="13117505" w="18288000">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r:embed="rId3"/>
                </a:ext>
              </a:extLst>
            </a:blip>
            <a:stretch>
              <a:fillRect l="-9832" t="0" r="-31154" b="0"/>
            </a:stretch>
          </a:blipFill>
        </p:spPr>
      </p:sp>
      <p:sp>
        <p:nvSpPr>
          <p:cNvPr name="Freeform 3" id="3"/>
          <p:cNvSpPr/>
          <p:nvPr/>
        </p:nvSpPr>
        <p:spPr>
          <a:xfrm flipH="false" flipV="false" rot="0">
            <a:off x="374118" y="50526"/>
            <a:ext cx="6005736" cy="5144914"/>
          </a:xfrm>
          <a:custGeom>
            <a:avLst/>
            <a:gdLst/>
            <a:ahLst/>
            <a:cxnLst/>
            <a:rect r="r" b="b" t="t" l="l"/>
            <a:pathLst>
              <a:path h="5144914" w="6005736">
                <a:moveTo>
                  <a:pt x="0" y="0"/>
                </a:moveTo>
                <a:lnTo>
                  <a:pt x="6005736" y="0"/>
                </a:lnTo>
                <a:lnTo>
                  <a:pt x="6005736" y="5144913"/>
                </a:lnTo>
                <a:lnTo>
                  <a:pt x="0" y="514491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6028162" y="289633"/>
            <a:ext cx="6799894" cy="5825242"/>
          </a:xfrm>
          <a:custGeom>
            <a:avLst/>
            <a:gdLst/>
            <a:ahLst/>
            <a:cxnLst/>
            <a:rect r="r" b="b" t="t" l="l"/>
            <a:pathLst>
              <a:path h="5825242" w="6799894">
                <a:moveTo>
                  <a:pt x="0" y="0"/>
                </a:moveTo>
                <a:lnTo>
                  <a:pt x="6799894" y="0"/>
                </a:lnTo>
                <a:lnTo>
                  <a:pt x="6799894" y="5825243"/>
                </a:lnTo>
                <a:lnTo>
                  <a:pt x="0" y="582524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12415089" y="471854"/>
            <a:ext cx="5872911" cy="5031127"/>
          </a:xfrm>
          <a:custGeom>
            <a:avLst/>
            <a:gdLst/>
            <a:ahLst/>
            <a:cxnLst/>
            <a:rect r="r" b="b" t="t" l="l"/>
            <a:pathLst>
              <a:path h="5031127" w="5872911">
                <a:moveTo>
                  <a:pt x="0" y="0"/>
                </a:moveTo>
                <a:lnTo>
                  <a:pt x="5872911" y="0"/>
                </a:lnTo>
                <a:lnTo>
                  <a:pt x="5872911" y="5031127"/>
                </a:lnTo>
                <a:lnTo>
                  <a:pt x="0" y="503112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869256">
            <a:off x="16041893" y="-88679"/>
            <a:ext cx="2648601" cy="2234757"/>
          </a:xfrm>
          <a:custGeom>
            <a:avLst/>
            <a:gdLst/>
            <a:ahLst/>
            <a:cxnLst/>
            <a:rect r="r" b="b" t="t" l="l"/>
            <a:pathLst>
              <a:path h="2234757" w="2648601">
                <a:moveTo>
                  <a:pt x="0" y="0"/>
                </a:moveTo>
                <a:lnTo>
                  <a:pt x="2648602" y="0"/>
                </a:lnTo>
                <a:lnTo>
                  <a:pt x="2648602" y="2234758"/>
                </a:lnTo>
                <a:lnTo>
                  <a:pt x="0" y="2234758"/>
                </a:lnTo>
                <a:lnTo>
                  <a:pt x="0" y="0"/>
                </a:lnTo>
                <a:close/>
              </a:path>
            </a:pathLst>
          </a:custGeom>
          <a:blipFill>
            <a:blip r:embed="rId10"/>
            <a:stretch>
              <a:fillRect l="0" t="0" r="0" b="0"/>
            </a:stretch>
          </a:blipFill>
        </p:spPr>
      </p:sp>
      <p:sp>
        <p:nvSpPr>
          <p:cNvPr name="Freeform 7" id="7"/>
          <p:cNvSpPr/>
          <p:nvPr/>
        </p:nvSpPr>
        <p:spPr>
          <a:xfrm flipH="false" flipV="false" rot="0">
            <a:off x="-168848" y="8020524"/>
            <a:ext cx="2395096" cy="2475551"/>
          </a:xfrm>
          <a:custGeom>
            <a:avLst/>
            <a:gdLst/>
            <a:ahLst/>
            <a:cxnLst/>
            <a:rect r="r" b="b" t="t" l="l"/>
            <a:pathLst>
              <a:path h="2475551" w="2395096">
                <a:moveTo>
                  <a:pt x="0" y="0"/>
                </a:moveTo>
                <a:lnTo>
                  <a:pt x="2395096" y="0"/>
                </a:lnTo>
                <a:lnTo>
                  <a:pt x="2395096" y="2475552"/>
                </a:lnTo>
                <a:lnTo>
                  <a:pt x="0" y="2475552"/>
                </a:lnTo>
                <a:lnTo>
                  <a:pt x="0" y="0"/>
                </a:lnTo>
                <a:close/>
              </a:path>
            </a:pathLst>
          </a:custGeom>
          <a:blipFill>
            <a:blip r:embed="rId11"/>
            <a:stretch>
              <a:fillRect l="0" t="0" r="0" b="0"/>
            </a:stretch>
          </a:blipFill>
        </p:spPr>
      </p:sp>
      <p:sp>
        <p:nvSpPr>
          <p:cNvPr name="Freeform 8" id="8"/>
          <p:cNvSpPr/>
          <p:nvPr/>
        </p:nvSpPr>
        <p:spPr>
          <a:xfrm flipH="false" flipV="false" rot="0">
            <a:off x="731715" y="4889083"/>
            <a:ext cx="5805266" cy="4973178"/>
          </a:xfrm>
          <a:custGeom>
            <a:avLst/>
            <a:gdLst/>
            <a:ahLst/>
            <a:cxnLst/>
            <a:rect r="r" b="b" t="t" l="l"/>
            <a:pathLst>
              <a:path h="4973178" w="5805266">
                <a:moveTo>
                  <a:pt x="0" y="0"/>
                </a:moveTo>
                <a:lnTo>
                  <a:pt x="5805266" y="0"/>
                </a:lnTo>
                <a:lnTo>
                  <a:pt x="5805266" y="4973178"/>
                </a:lnTo>
                <a:lnTo>
                  <a:pt x="0" y="497317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9" id="9"/>
          <p:cNvSpPr/>
          <p:nvPr/>
        </p:nvSpPr>
        <p:spPr>
          <a:xfrm flipH="false" flipV="false" rot="0">
            <a:off x="11458718" y="4545708"/>
            <a:ext cx="6606918" cy="5659927"/>
          </a:xfrm>
          <a:custGeom>
            <a:avLst/>
            <a:gdLst/>
            <a:ahLst/>
            <a:cxnLst/>
            <a:rect r="r" b="b" t="t" l="l"/>
            <a:pathLst>
              <a:path h="5659927" w="6606918">
                <a:moveTo>
                  <a:pt x="0" y="0"/>
                </a:moveTo>
                <a:lnTo>
                  <a:pt x="6606918" y="0"/>
                </a:lnTo>
                <a:lnTo>
                  <a:pt x="6606918" y="5659927"/>
                </a:lnTo>
                <a:lnTo>
                  <a:pt x="0" y="565992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0" id="10"/>
          <p:cNvGrpSpPr/>
          <p:nvPr/>
        </p:nvGrpSpPr>
        <p:grpSpPr>
          <a:xfrm rot="0">
            <a:off x="1016399" y="5220665"/>
            <a:ext cx="5235898" cy="4310013"/>
            <a:chOff x="0" y="0"/>
            <a:chExt cx="6350000" cy="5227104"/>
          </a:xfrm>
        </p:grpSpPr>
        <p:sp>
          <p:nvSpPr>
            <p:cNvPr name="Freeform 11" id="11"/>
            <p:cNvSpPr/>
            <p:nvPr/>
          </p:nvSpPr>
          <p:spPr>
            <a:xfrm flipH="false" flipV="false" rot="0">
              <a:off x="-48044" y="-37490"/>
              <a:ext cx="6446076" cy="5310479"/>
            </a:xfrm>
            <a:custGeom>
              <a:avLst/>
              <a:gdLst/>
              <a:ahLst/>
              <a:cxnLst/>
              <a:rect r="r" b="b" t="t" l="l"/>
              <a:pathLst>
                <a:path h="5310479" w="6446076">
                  <a:moveTo>
                    <a:pt x="2100046" y="209755"/>
                  </a:moveTo>
                  <a:cubicBezTo>
                    <a:pt x="2245233" y="60871"/>
                    <a:pt x="2491308" y="0"/>
                    <a:pt x="2707665" y="75999"/>
                  </a:cubicBezTo>
                  <a:lnTo>
                    <a:pt x="3030042" y="179279"/>
                  </a:lnTo>
                  <a:cubicBezTo>
                    <a:pt x="3154159" y="219040"/>
                    <a:pt x="3291929" y="219040"/>
                    <a:pt x="3416046" y="179279"/>
                  </a:cubicBezTo>
                  <a:lnTo>
                    <a:pt x="3738423" y="75999"/>
                  </a:lnTo>
                  <a:cubicBezTo>
                    <a:pt x="3954780" y="0"/>
                    <a:pt x="4200855" y="60871"/>
                    <a:pt x="4346041" y="209755"/>
                  </a:cubicBezTo>
                  <a:lnTo>
                    <a:pt x="4562373" y="431609"/>
                  </a:lnTo>
                  <a:cubicBezTo>
                    <a:pt x="4645668" y="517026"/>
                    <a:pt x="4764984" y="573616"/>
                    <a:pt x="4896676" y="590165"/>
                  </a:cubicBezTo>
                  <a:lnTo>
                    <a:pt x="5238712" y="633150"/>
                  </a:lnTo>
                  <a:cubicBezTo>
                    <a:pt x="5468264" y="661998"/>
                    <a:pt x="5648414" y="809995"/>
                    <a:pt x="5683517" y="998578"/>
                  </a:cubicBezTo>
                  <a:lnTo>
                    <a:pt x="5735841" y="1279569"/>
                  </a:lnTo>
                  <a:cubicBezTo>
                    <a:pt x="5755983" y="1387754"/>
                    <a:pt x="5824869" y="1485772"/>
                    <a:pt x="5928842" y="1554195"/>
                  </a:cubicBezTo>
                  <a:lnTo>
                    <a:pt x="6198895" y="1731917"/>
                  </a:lnTo>
                  <a:cubicBezTo>
                    <a:pt x="6380137" y="1851191"/>
                    <a:pt x="6446076" y="2053358"/>
                    <a:pt x="6361709" y="2231090"/>
                  </a:cubicBezTo>
                  <a:lnTo>
                    <a:pt x="6236005" y="2495929"/>
                  </a:lnTo>
                  <a:cubicBezTo>
                    <a:pt x="6187605" y="2597897"/>
                    <a:pt x="6187605" y="2711083"/>
                    <a:pt x="6236005" y="2813051"/>
                  </a:cubicBezTo>
                  <a:lnTo>
                    <a:pt x="6361709" y="3077891"/>
                  </a:lnTo>
                  <a:cubicBezTo>
                    <a:pt x="6446076" y="3255633"/>
                    <a:pt x="6380137" y="3457790"/>
                    <a:pt x="6198895" y="3577063"/>
                  </a:cubicBezTo>
                  <a:lnTo>
                    <a:pt x="5928842" y="3754785"/>
                  </a:lnTo>
                  <a:cubicBezTo>
                    <a:pt x="5824869" y="3823208"/>
                    <a:pt x="5755983" y="3921227"/>
                    <a:pt x="5735841" y="4029411"/>
                  </a:cubicBezTo>
                  <a:lnTo>
                    <a:pt x="5683517" y="4310402"/>
                  </a:lnTo>
                  <a:cubicBezTo>
                    <a:pt x="5648401" y="4498985"/>
                    <a:pt x="5468264" y="4646982"/>
                    <a:pt x="5238712" y="4675830"/>
                  </a:cubicBezTo>
                  <a:lnTo>
                    <a:pt x="4896663" y="4718815"/>
                  </a:lnTo>
                  <a:cubicBezTo>
                    <a:pt x="4764975" y="4735365"/>
                    <a:pt x="4645663" y="4791955"/>
                    <a:pt x="4562373" y="4877371"/>
                  </a:cubicBezTo>
                  <a:lnTo>
                    <a:pt x="4346041" y="5099225"/>
                  </a:lnTo>
                  <a:cubicBezTo>
                    <a:pt x="4200855" y="5248120"/>
                    <a:pt x="3954780" y="5310479"/>
                    <a:pt x="3738423" y="5232981"/>
                  </a:cubicBezTo>
                  <a:lnTo>
                    <a:pt x="3416046" y="5129701"/>
                  </a:lnTo>
                  <a:cubicBezTo>
                    <a:pt x="3291929" y="5089940"/>
                    <a:pt x="3154159" y="5089940"/>
                    <a:pt x="3030042" y="5129701"/>
                  </a:cubicBezTo>
                  <a:lnTo>
                    <a:pt x="2707665" y="5232981"/>
                  </a:lnTo>
                  <a:cubicBezTo>
                    <a:pt x="2491308" y="5310479"/>
                    <a:pt x="2245233" y="5248120"/>
                    <a:pt x="2100046" y="5099225"/>
                  </a:cubicBezTo>
                  <a:lnTo>
                    <a:pt x="1883715" y="4877371"/>
                  </a:lnTo>
                  <a:cubicBezTo>
                    <a:pt x="1800425" y="4791955"/>
                    <a:pt x="1681113" y="4735365"/>
                    <a:pt x="1549425" y="4718815"/>
                  </a:cubicBezTo>
                  <a:lnTo>
                    <a:pt x="1207376" y="4675830"/>
                  </a:lnTo>
                  <a:cubicBezTo>
                    <a:pt x="977824" y="4646982"/>
                    <a:pt x="797674" y="4498985"/>
                    <a:pt x="762571" y="4310402"/>
                  </a:cubicBezTo>
                  <a:lnTo>
                    <a:pt x="710247" y="4029411"/>
                  </a:lnTo>
                  <a:cubicBezTo>
                    <a:pt x="690104" y="3921227"/>
                    <a:pt x="621219" y="3823209"/>
                    <a:pt x="517245" y="3754785"/>
                  </a:cubicBezTo>
                  <a:lnTo>
                    <a:pt x="247180" y="3577063"/>
                  </a:lnTo>
                  <a:cubicBezTo>
                    <a:pt x="65951" y="3457790"/>
                    <a:pt x="13" y="3255633"/>
                    <a:pt x="84366" y="3077891"/>
                  </a:cubicBezTo>
                  <a:lnTo>
                    <a:pt x="210071" y="2813051"/>
                  </a:lnTo>
                  <a:cubicBezTo>
                    <a:pt x="258469" y="2711082"/>
                    <a:pt x="258469" y="2597897"/>
                    <a:pt x="210071" y="2495929"/>
                  </a:cubicBezTo>
                  <a:lnTo>
                    <a:pt x="84366" y="2231089"/>
                  </a:lnTo>
                  <a:cubicBezTo>
                    <a:pt x="0" y="2053357"/>
                    <a:pt x="65938" y="1851191"/>
                    <a:pt x="247180" y="1731917"/>
                  </a:cubicBezTo>
                  <a:lnTo>
                    <a:pt x="517233" y="1554195"/>
                  </a:lnTo>
                  <a:cubicBezTo>
                    <a:pt x="621206" y="1485772"/>
                    <a:pt x="690091" y="1387753"/>
                    <a:pt x="710235" y="1279569"/>
                  </a:cubicBezTo>
                  <a:lnTo>
                    <a:pt x="762559" y="998578"/>
                  </a:lnTo>
                  <a:cubicBezTo>
                    <a:pt x="797661" y="809995"/>
                    <a:pt x="977811" y="661998"/>
                    <a:pt x="1207363" y="633150"/>
                  </a:cubicBezTo>
                  <a:lnTo>
                    <a:pt x="1549413" y="590165"/>
                  </a:lnTo>
                  <a:cubicBezTo>
                    <a:pt x="1681100" y="573615"/>
                    <a:pt x="1800412" y="517024"/>
                    <a:pt x="1883702" y="431609"/>
                  </a:cubicBezTo>
                  <a:close/>
                </a:path>
              </a:pathLst>
            </a:custGeom>
            <a:blipFill>
              <a:blip r:embed="rId12"/>
              <a:stretch>
                <a:fillRect l="-4836" t="0" r="-4836" b="0"/>
              </a:stretch>
            </a:blipFill>
          </p:spPr>
        </p:sp>
      </p:grpSp>
      <p:grpSp>
        <p:nvGrpSpPr>
          <p:cNvPr name="Group 12" id="12"/>
          <p:cNvGrpSpPr/>
          <p:nvPr/>
        </p:nvGrpSpPr>
        <p:grpSpPr>
          <a:xfrm rot="0">
            <a:off x="6316076" y="665754"/>
            <a:ext cx="6099013" cy="5020500"/>
            <a:chOff x="0" y="0"/>
            <a:chExt cx="6350000" cy="5227104"/>
          </a:xfrm>
        </p:grpSpPr>
        <p:sp>
          <p:nvSpPr>
            <p:cNvPr name="Freeform 13" id="13"/>
            <p:cNvSpPr/>
            <p:nvPr/>
          </p:nvSpPr>
          <p:spPr>
            <a:xfrm flipH="false" flipV="false" rot="0">
              <a:off x="-48044" y="-37490"/>
              <a:ext cx="6446076" cy="5310479"/>
            </a:xfrm>
            <a:custGeom>
              <a:avLst/>
              <a:gdLst/>
              <a:ahLst/>
              <a:cxnLst/>
              <a:rect r="r" b="b" t="t" l="l"/>
              <a:pathLst>
                <a:path h="5310479" w="6446076">
                  <a:moveTo>
                    <a:pt x="2100046" y="209755"/>
                  </a:moveTo>
                  <a:cubicBezTo>
                    <a:pt x="2245233" y="60871"/>
                    <a:pt x="2491308" y="0"/>
                    <a:pt x="2707665" y="75999"/>
                  </a:cubicBezTo>
                  <a:lnTo>
                    <a:pt x="3030042" y="179279"/>
                  </a:lnTo>
                  <a:cubicBezTo>
                    <a:pt x="3154159" y="219040"/>
                    <a:pt x="3291929" y="219040"/>
                    <a:pt x="3416046" y="179279"/>
                  </a:cubicBezTo>
                  <a:lnTo>
                    <a:pt x="3738423" y="75999"/>
                  </a:lnTo>
                  <a:cubicBezTo>
                    <a:pt x="3954780" y="0"/>
                    <a:pt x="4200855" y="60871"/>
                    <a:pt x="4346041" y="209755"/>
                  </a:cubicBezTo>
                  <a:lnTo>
                    <a:pt x="4562373" y="431609"/>
                  </a:lnTo>
                  <a:cubicBezTo>
                    <a:pt x="4645668" y="517026"/>
                    <a:pt x="4764984" y="573616"/>
                    <a:pt x="4896676" y="590165"/>
                  </a:cubicBezTo>
                  <a:lnTo>
                    <a:pt x="5238712" y="633150"/>
                  </a:lnTo>
                  <a:cubicBezTo>
                    <a:pt x="5468264" y="661998"/>
                    <a:pt x="5648414" y="809995"/>
                    <a:pt x="5683517" y="998578"/>
                  </a:cubicBezTo>
                  <a:lnTo>
                    <a:pt x="5735841" y="1279569"/>
                  </a:lnTo>
                  <a:cubicBezTo>
                    <a:pt x="5755983" y="1387754"/>
                    <a:pt x="5824869" y="1485772"/>
                    <a:pt x="5928842" y="1554195"/>
                  </a:cubicBezTo>
                  <a:lnTo>
                    <a:pt x="6198895" y="1731917"/>
                  </a:lnTo>
                  <a:cubicBezTo>
                    <a:pt x="6380137" y="1851191"/>
                    <a:pt x="6446076" y="2053358"/>
                    <a:pt x="6361709" y="2231090"/>
                  </a:cubicBezTo>
                  <a:lnTo>
                    <a:pt x="6236005" y="2495929"/>
                  </a:lnTo>
                  <a:cubicBezTo>
                    <a:pt x="6187605" y="2597897"/>
                    <a:pt x="6187605" y="2711083"/>
                    <a:pt x="6236005" y="2813051"/>
                  </a:cubicBezTo>
                  <a:lnTo>
                    <a:pt x="6361709" y="3077891"/>
                  </a:lnTo>
                  <a:cubicBezTo>
                    <a:pt x="6446076" y="3255633"/>
                    <a:pt x="6380137" y="3457790"/>
                    <a:pt x="6198895" y="3577063"/>
                  </a:cubicBezTo>
                  <a:lnTo>
                    <a:pt x="5928842" y="3754785"/>
                  </a:lnTo>
                  <a:cubicBezTo>
                    <a:pt x="5824869" y="3823208"/>
                    <a:pt x="5755983" y="3921227"/>
                    <a:pt x="5735841" y="4029411"/>
                  </a:cubicBezTo>
                  <a:lnTo>
                    <a:pt x="5683517" y="4310402"/>
                  </a:lnTo>
                  <a:cubicBezTo>
                    <a:pt x="5648401" y="4498985"/>
                    <a:pt x="5468264" y="4646982"/>
                    <a:pt x="5238712" y="4675830"/>
                  </a:cubicBezTo>
                  <a:lnTo>
                    <a:pt x="4896663" y="4718815"/>
                  </a:lnTo>
                  <a:cubicBezTo>
                    <a:pt x="4764975" y="4735365"/>
                    <a:pt x="4645663" y="4791955"/>
                    <a:pt x="4562373" y="4877371"/>
                  </a:cubicBezTo>
                  <a:lnTo>
                    <a:pt x="4346041" y="5099225"/>
                  </a:lnTo>
                  <a:cubicBezTo>
                    <a:pt x="4200855" y="5248120"/>
                    <a:pt x="3954780" y="5310479"/>
                    <a:pt x="3738423" y="5232981"/>
                  </a:cubicBezTo>
                  <a:lnTo>
                    <a:pt x="3416046" y="5129701"/>
                  </a:lnTo>
                  <a:cubicBezTo>
                    <a:pt x="3291929" y="5089940"/>
                    <a:pt x="3154159" y="5089940"/>
                    <a:pt x="3030042" y="5129701"/>
                  </a:cubicBezTo>
                  <a:lnTo>
                    <a:pt x="2707665" y="5232981"/>
                  </a:lnTo>
                  <a:cubicBezTo>
                    <a:pt x="2491308" y="5310479"/>
                    <a:pt x="2245233" y="5248120"/>
                    <a:pt x="2100046" y="5099225"/>
                  </a:cubicBezTo>
                  <a:lnTo>
                    <a:pt x="1883715" y="4877371"/>
                  </a:lnTo>
                  <a:cubicBezTo>
                    <a:pt x="1800425" y="4791955"/>
                    <a:pt x="1681113" y="4735365"/>
                    <a:pt x="1549425" y="4718815"/>
                  </a:cubicBezTo>
                  <a:lnTo>
                    <a:pt x="1207376" y="4675830"/>
                  </a:lnTo>
                  <a:cubicBezTo>
                    <a:pt x="977824" y="4646982"/>
                    <a:pt x="797674" y="4498985"/>
                    <a:pt x="762571" y="4310402"/>
                  </a:cubicBezTo>
                  <a:lnTo>
                    <a:pt x="710247" y="4029411"/>
                  </a:lnTo>
                  <a:cubicBezTo>
                    <a:pt x="690104" y="3921227"/>
                    <a:pt x="621219" y="3823209"/>
                    <a:pt x="517245" y="3754785"/>
                  </a:cubicBezTo>
                  <a:lnTo>
                    <a:pt x="247180" y="3577063"/>
                  </a:lnTo>
                  <a:cubicBezTo>
                    <a:pt x="65951" y="3457790"/>
                    <a:pt x="13" y="3255633"/>
                    <a:pt x="84366" y="3077891"/>
                  </a:cubicBezTo>
                  <a:lnTo>
                    <a:pt x="210071" y="2813051"/>
                  </a:lnTo>
                  <a:cubicBezTo>
                    <a:pt x="258469" y="2711082"/>
                    <a:pt x="258469" y="2597897"/>
                    <a:pt x="210071" y="2495929"/>
                  </a:cubicBezTo>
                  <a:lnTo>
                    <a:pt x="84366" y="2231089"/>
                  </a:lnTo>
                  <a:cubicBezTo>
                    <a:pt x="0" y="2053357"/>
                    <a:pt x="65938" y="1851191"/>
                    <a:pt x="247180" y="1731917"/>
                  </a:cubicBezTo>
                  <a:lnTo>
                    <a:pt x="517233" y="1554195"/>
                  </a:lnTo>
                  <a:cubicBezTo>
                    <a:pt x="621206" y="1485772"/>
                    <a:pt x="690091" y="1387753"/>
                    <a:pt x="710235" y="1279569"/>
                  </a:cubicBezTo>
                  <a:lnTo>
                    <a:pt x="762559" y="998578"/>
                  </a:lnTo>
                  <a:cubicBezTo>
                    <a:pt x="797661" y="809995"/>
                    <a:pt x="977811" y="661998"/>
                    <a:pt x="1207363" y="633150"/>
                  </a:cubicBezTo>
                  <a:lnTo>
                    <a:pt x="1549413" y="590165"/>
                  </a:lnTo>
                  <a:cubicBezTo>
                    <a:pt x="1681100" y="573615"/>
                    <a:pt x="1800412" y="517024"/>
                    <a:pt x="1883702" y="431609"/>
                  </a:cubicBezTo>
                  <a:close/>
                </a:path>
              </a:pathLst>
            </a:custGeom>
            <a:blipFill>
              <a:blip r:embed="rId13"/>
              <a:stretch>
                <a:fillRect l="-4836" t="0" r="-4836" b="0"/>
              </a:stretch>
            </a:blipFill>
          </p:spPr>
        </p:sp>
      </p:grpSp>
      <p:grpSp>
        <p:nvGrpSpPr>
          <p:cNvPr name="Group 14" id="14"/>
          <p:cNvGrpSpPr/>
          <p:nvPr/>
        </p:nvGrpSpPr>
        <p:grpSpPr>
          <a:xfrm rot="0">
            <a:off x="12637060" y="829920"/>
            <a:ext cx="5391187" cy="4437842"/>
            <a:chOff x="0" y="0"/>
            <a:chExt cx="6350000" cy="5227104"/>
          </a:xfrm>
        </p:grpSpPr>
        <p:sp>
          <p:nvSpPr>
            <p:cNvPr name="Freeform 15" id="15"/>
            <p:cNvSpPr/>
            <p:nvPr/>
          </p:nvSpPr>
          <p:spPr>
            <a:xfrm flipH="false" flipV="false" rot="0">
              <a:off x="-48044" y="-37490"/>
              <a:ext cx="6446076" cy="5310479"/>
            </a:xfrm>
            <a:custGeom>
              <a:avLst/>
              <a:gdLst/>
              <a:ahLst/>
              <a:cxnLst/>
              <a:rect r="r" b="b" t="t" l="l"/>
              <a:pathLst>
                <a:path h="5310479" w="6446076">
                  <a:moveTo>
                    <a:pt x="2100046" y="209755"/>
                  </a:moveTo>
                  <a:cubicBezTo>
                    <a:pt x="2245233" y="60871"/>
                    <a:pt x="2491308" y="0"/>
                    <a:pt x="2707665" y="75999"/>
                  </a:cubicBezTo>
                  <a:lnTo>
                    <a:pt x="3030042" y="179279"/>
                  </a:lnTo>
                  <a:cubicBezTo>
                    <a:pt x="3154159" y="219040"/>
                    <a:pt x="3291929" y="219040"/>
                    <a:pt x="3416046" y="179279"/>
                  </a:cubicBezTo>
                  <a:lnTo>
                    <a:pt x="3738423" y="75999"/>
                  </a:lnTo>
                  <a:cubicBezTo>
                    <a:pt x="3954780" y="0"/>
                    <a:pt x="4200855" y="60871"/>
                    <a:pt x="4346041" y="209755"/>
                  </a:cubicBezTo>
                  <a:lnTo>
                    <a:pt x="4562373" y="431609"/>
                  </a:lnTo>
                  <a:cubicBezTo>
                    <a:pt x="4645668" y="517026"/>
                    <a:pt x="4764984" y="573616"/>
                    <a:pt x="4896676" y="590165"/>
                  </a:cubicBezTo>
                  <a:lnTo>
                    <a:pt x="5238712" y="633150"/>
                  </a:lnTo>
                  <a:cubicBezTo>
                    <a:pt x="5468264" y="661998"/>
                    <a:pt x="5648414" y="809995"/>
                    <a:pt x="5683517" y="998578"/>
                  </a:cubicBezTo>
                  <a:lnTo>
                    <a:pt x="5735841" y="1279569"/>
                  </a:lnTo>
                  <a:cubicBezTo>
                    <a:pt x="5755983" y="1387754"/>
                    <a:pt x="5824869" y="1485772"/>
                    <a:pt x="5928842" y="1554195"/>
                  </a:cubicBezTo>
                  <a:lnTo>
                    <a:pt x="6198895" y="1731917"/>
                  </a:lnTo>
                  <a:cubicBezTo>
                    <a:pt x="6380137" y="1851191"/>
                    <a:pt x="6446076" y="2053358"/>
                    <a:pt x="6361709" y="2231090"/>
                  </a:cubicBezTo>
                  <a:lnTo>
                    <a:pt x="6236005" y="2495929"/>
                  </a:lnTo>
                  <a:cubicBezTo>
                    <a:pt x="6187605" y="2597897"/>
                    <a:pt x="6187605" y="2711083"/>
                    <a:pt x="6236005" y="2813051"/>
                  </a:cubicBezTo>
                  <a:lnTo>
                    <a:pt x="6361709" y="3077891"/>
                  </a:lnTo>
                  <a:cubicBezTo>
                    <a:pt x="6446076" y="3255633"/>
                    <a:pt x="6380137" y="3457790"/>
                    <a:pt x="6198895" y="3577063"/>
                  </a:cubicBezTo>
                  <a:lnTo>
                    <a:pt x="5928842" y="3754785"/>
                  </a:lnTo>
                  <a:cubicBezTo>
                    <a:pt x="5824869" y="3823208"/>
                    <a:pt x="5755983" y="3921227"/>
                    <a:pt x="5735841" y="4029411"/>
                  </a:cubicBezTo>
                  <a:lnTo>
                    <a:pt x="5683517" y="4310402"/>
                  </a:lnTo>
                  <a:cubicBezTo>
                    <a:pt x="5648401" y="4498985"/>
                    <a:pt x="5468264" y="4646982"/>
                    <a:pt x="5238712" y="4675830"/>
                  </a:cubicBezTo>
                  <a:lnTo>
                    <a:pt x="4896663" y="4718815"/>
                  </a:lnTo>
                  <a:cubicBezTo>
                    <a:pt x="4764975" y="4735365"/>
                    <a:pt x="4645663" y="4791955"/>
                    <a:pt x="4562373" y="4877371"/>
                  </a:cubicBezTo>
                  <a:lnTo>
                    <a:pt x="4346041" y="5099225"/>
                  </a:lnTo>
                  <a:cubicBezTo>
                    <a:pt x="4200855" y="5248120"/>
                    <a:pt x="3954780" y="5310479"/>
                    <a:pt x="3738423" y="5232981"/>
                  </a:cubicBezTo>
                  <a:lnTo>
                    <a:pt x="3416046" y="5129701"/>
                  </a:lnTo>
                  <a:cubicBezTo>
                    <a:pt x="3291929" y="5089940"/>
                    <a:pt x="3154159" y="5089940"/>
                    <a:pt x="3030042" y="5129701"/>
                  </a:cubicBezTo>
                  <a:lnTo>
                    <a:pt x="2707665" y="5232981"/>
                  </a:lnTo>
                  <a:cubicBezTo>
                    <a:pt x="2491308" y="5310479"/>
                    <a:pt x="2245233" y="5248120"/>
                    <a:pt x="2100046" y="5099225"/>
                  </a:cubicBezTo>
                  <a:lnTo>
                    <a:pt x="1883715" y="4877371"/>
                  </a:lnTo>
                  <a:cubicBezTo>
                    <a:pt x="1800425" y="4791955"/>
                    <a:pt x="1681113" y="4735365"/>
                    <a:pt x="1549425" y="4718815"/>
                  </a:cubicBezTo>
                  <a:lnTo>
                    <a:pt x="1207376" y="4675830"/>
                  </a:lnTo>
                  <a:cubicBezTo>
                    <a:pt x="977824" y="4646982"/>
                    <a:pt x="797674" y="4498985"/>
                    <a:pt x="762571" y="4310402"/>
                  </a:cubicBezTo>
                  <a:lnTo>
                    <a:pt x="710247" y="4029411"/>
                  </a:lnTo>
                  <a:cubicBezTo>
                    <a:pt x="690104" y="3921227"/>
                    <a:pt x="621219" y="3823209"/>
                    <a:pt x="517245" y="3754785"/>
                  </a:cubicBezTo>
                  <a:lnTo>
                    <a:pt x="247180" y="3577063"/>
                  </a:lnTo>
                  <a:cubicBezTo>
                    <a:pt x="65951" y="3457790"/>
                    <a:pt x="13" y="3255633"/>
                    <a:pt x="84366" y="3077891"/>
                  </a:cubicBezTo>
                  <a:lnTo>
                    <a:pt x="210071" y="2813051"/>
                  </a:lnTo>
                  <a:cubicBezTo>
                    <a:pt x="258469" y="2711082"/>
                    <a:pt x="258469" y="2597897"/>
                    <a:pt x="210071" y="2495929"/>
                  </a:cubicBezTo>
                  <a:lnTo>
                    <a:pt x="84366" y="2231089"/>
                  </a:lnTo>
                  <a:cubicBezTo>
                    <a:pt x="0" y="2053357"/>
                    <a:pt x="65938" y="1851191"/>
                    <a:pt x="247180" y="1731917"/>
                  </a:cubicBezTo>
                  <a:lnTo>
                    <a:pt x="517233" y="1554195"/>
                  </a:lnTo>
                  <a:cubicBezTo>
                    <a:pt x="621206" y="1485772"/>
                    <a:pt x="690091" y="1387753"/>
                    <a:pt x="710235" y="1279569"/>
                  </a:cubicBezTo>
                  <a:lnTo>
                    <a:pt x="762559" y="998578"/>
                  </a:lnTo>
                  <a:cubicBezTo>
                    <a:pt x="797661" y="809995"/>
                    <a:pt x="977811" y="661998"/>
                    <a:pt x="1207363" y="633150"/>
                  </a:cubicBezTo>
                  <a:lnTo>
                    <a:pt x="1549413" y="590165"/>
                  </a:lnTo>
                  <a:cubicBezTo>
                    <a:pt x="1681100" y="573615"/>
                    <a:pt x="1800412" y="517024"/>
                    <a:pt x="1883702" y="431609"/>
                  </a:cubicBezTo>
                  <a:close/>
                </a:path>
              </a:pathLst>
            </a:custGeom>
            <a:blipFill>
              <a:blip r:embed="rId14"/>
              <a:stretch>
                <a:fillRect l="-4836" t="0" r="-4836" b="0"/>
              </a:stretch>
            </a:blipFill>
          </p:spPr>
        </p:sp>
      </p:grpSp>
      <p:grpSp>
        <p:nvGrpSpPr>
          <p:cNvPr name="Group 16" id="16"/>
          <p:cNvGrpSpPr/>
          <p:nvPr/>
        </p:nvGrpSpPr>
        <p:grpSpPr>
          <a:xfrm rot="0">
            <a:off x="11689618" y="4876462"/>
            <a:ext cx="5899581" cy="4856334"/>
            <a:chOff x="0" y="0"/>
            <a:chExt cx="6350000" cy="5227104"/>
          </a:xfrm>
        </p:grpSpPr>
        <p:sp>
          <p:nvSpPr>
            <p:cNvPr name="Freeform 17" id="17"/>
            <p:cNvSpPr/>
            <p:nvPr/>
          </p:nvSpPr>
          <p:spPr>
            <a:xfrm flipH="false" flipV="false" rot="0">
              <a:off x="-48044" y="-37490"/>
              <a:ext cx="6446076" cy="5310479"/>
            </a:xfrm>
            <a:custGeom>
              <a:avLst/>
              <a:gdLst/>
              <a:ahLst/>
              <a:cxnLst/>
              <a:rect r="r" b="b" t="t" l="l"/>
              <a:pathLst>
                <a:path h="5310479" w="6446076">
                  <a:moveTo>
                    <a:pt x="2100046" y="209755"/>
                  </a:moveTo>
                  <a:cubicBezTo>
                    <a:pt x="2245233" y="60871"/>
                    <a:pt x="2491308" y="0"/>
                    <a:pt x="2707665" y="75999"/>
                  </a:cubicBezTo>
                  <a:lnTo>
                    <a:pt x="3030042" y="179279"/>
                  </a:lnTo>
                  <a:cubicBezTo>
                    <a:pt x="3154159" y="219040"/>
                    <a:pt x="3291929" y="219040"/>
                    <a:pt x="3416046" y="179279"/>
                  </a:cubicBezTo>
                  <a:lnTo>
                    <a:pt x="3738423" y="75999"/>
                  </a:lnTo>
                  <a:cubicBezTo>
                    <a:pt x="3954780" y="0"/>
                    <a:pt x="4200855" y="60871"/>
                    <a:pt x="4346041" y="209755"/>
                  </a:cubicBezTo>
                  <a:lnTo>
                    <a:pt x="4562373" y="431609"/>
                  </a:lnTo>
                  <a:cubicBezTo>
                    <a:pt x="4645668" y="517026"/>
                    <a:pt x="4764984" y="573616"/>
                    <a:pt x="4896676" y="590165"/>
                  </a:cubicBezTo>
                  <a:lnTo>
                    <a:pt x="5238712" y="633150"/>
                  </a:lnTo>
                  <a:cubicBezTo>
                    <a:pt x="5468264" y="661998"/>
                    <a:pt x="5648414" y="809995"/>
                    <a:pt x="5683517" y="998578"/>
                  </a:cubicBezTo>
                  <a:lnTo>
                    <a:pt x="5735841" y="1279569"/>
                  </a:lnTo>
                  <a:cubicBezTo>
                    <a:pt x="5755983" y="1387754"/>
                    <a:pt x="5824869" y="1485772"/>
                    <a:pt x="5928842" y="1554195"/>
                  </a:cubicBezTo>
                  <a:lnTo>
                    <a:pt x="6198895" y="1731917"/>
                  </a:lnTo>
                  <a:cubicBezTo>
                    <a:pt x="6380137" y="1851191"/>
                    <a:pt x="6446076" y="2053358"/>
                    <a:pt x="6361709" y="2231090"/>
                  </a:cubicBezTo>
                  <a:lnTo>
                    <a:pt x="6236005" y="2495929"/>
                  </a:lnTo>
                  <a:cubicBezTo>
                    <a:pt x="6187605" y="2597897"/>
                    <a:pt x="6187605" y="2711083"/>
                    <a:pt x="6236005" y="2813051"/>
                  </a:cubicBezTo>
                  <a:lnTo>
                    <a:pt x="6361709" y="3077891"/>
                  </a:lnTo>
                  <a:cubicBezTo>
                    <a:pt x="6446076" y="3255633"/>
                    <a:pt x="6380137" y="3457790"/>
                    <a:pt x="6198895" y="3577063"/>
                  </a:cubicBezTo>
                  <a:lnTo>
                    <a:pt x="5928842" y="3754785"/>
                  </a:lnTo>
                  <a:cubicBezTo>
                    <a:pt x="5824869" y="3823208"/>
                    <a:pt x="5755983" y="3921227"/>
                    <a:pt x="5735841" y="4029411"/>
                  </a:cubicBezTo>
                  <a:lnTo>
                    <a:pt x="5683517" y="4310402"/>
                  </a:lnTo>
                  <a:cubicBezTo>
                    <a:pt x="5648401" y="4498985"/>
                    <a:pt x="5468264" y="4646982"/>
                    <a:pt x="5238712" y="4675830"/>
                  </a:cubicBezTo>
                  <a:lnTo>
                    <a:pt x="4896663" y="4718815"/>
                  </a:lnTo>
                  <a:cubicBezTo>
                    <a:pt x="4764975" y="4735365"/>
                    <a:pt x="4645663" y="4791955"/>
                    <a:pt x="4562373" y="4877371"/>
                  </a:cubicBezTo>
                  <a:lnTo>
                    <a:pt x="4346041" y="5099225"/>
                  </a:lnTo>
                  <a:cubicBezTo>
                    <a:pt x="4200855" y="5248120"/>
                    <a:pt x="3954780" y="5310479"/>
                    <a:pt x="3738423" y="5232981"/>
                  </a:cubicBezTo>
                  <a:lnTo>
                    <a:pt x="3416046" y="5129701"/>
                  </a:lnTo>
                  <a:cubicBezTo>
                    <a:pt x="3291929" y="5089940"/>
                    <a:pt x="3154159" y="5089940"/>
                    <a:pt x="3030042" y="5129701"/>
                  </a:cubicBezTo>
                  <a:lnTo>
                    <a:pt x="2707665" y="5232981"/>
                  </a:lnTo>
                  <a:cubicBezTo>
                    <a:pt x="2491308" y="5310479"/>
                    <a:pt x="2245233" y="5248120"/>
                    <a:pt x="2100046" y="5099225"/>
                  </a:cubicBezTo>
                  <a:lnTo>
                    <a:pt x="1883715" y="4877371"/>
                  </a:lnTo>
                  <a:cubicBezTo>
                    <a:pt x="1800425" y="4791955"/>
                    <a:pt x="1681113" y="4735365"/>
                    <a:pt x="1549425" y="4718815"/>
                  </a:cubicBezTo>
                  <a:lnTo>
                    <a:pt x="1207376" y="4675830"/>
                  </a:lnTo>
                  <a:cubicBezTo>
                    <a:pt x="977824" y="4646982"/>
                    <a:pt x="797674" y="4498985"/>
                    <a:pt x="762571" y="4310402"/>
                  </a:cubicBezTo>
                  <a:lnTo>
                    <a:pt x="710247" y="4029411"/>
                  </a:lnTo>
                  <a:cubicBezTo>
                    <a:pt x="690104" y="3921227"/>
                    <a:pt x="621219" y="3823209"/>
                    <a:pt x="517245" y="3754785"/>
                  </a:cubicBezTo>
                  <a:lnTo>
                    <a:pt x="247180" y="3577063"/>
                  </a:lnTo>
                  <a:cubicBezTo>
                    <a:pt x="65951" y="3457790"/>
                    <a:pt x="13" y="3255633"/>
                    <a:pt x="84366" y="3077891"/>
                  </a:cubicBezTo>
                  <a:lnTo>
                    <a:pt x="210071" y="2813051"/>
                  </a:lnTo>
                  <a:cubicBezTo>
                    <a:pt x="258469" y="2711082"/>
                    <a:pt x="258469" y="2597897"/>
                    <a:pt x="210071" y="2495929"/>
                  </a:cubicBezTo>
                  <a:lnTo>
                    <a:pt x="84366" y="2231089"/>
                  </a:lnTo>
                  <a:cubicBezTo>
                    <a:pt x="0" y="2053357"/>
                    <a:pt x="65938" y="1851191"/>
                    <a:pt x="247180" y="1731917"/>
                  </a:cubicBezTo>
                  <a:lnTo>
                    <a:pt x="517233" y="1554195"/>
                  </a:lnTo>
                  <a:cubicBezTo>
                    <a:pt x="621206" y="1485772"/>
                    <a:pt x="690091" y="1387753"/>
                    <a:pt x="710235" y="1279569"/>
                  </a:cubicBezTo>
                  <a:lnTo>
                    <a:pt x="762559" y="998578"/>
                  </a:lnTo>
                  <a:cubicBezTo>
                    <a:pt x="797661" y="809995"/>
                    <a:pt x="977811" y="661998"/>
                    <a:pt x="1207363" y="633150"/>
                  </a:cubicBezTo>
                  <a:lnTo>
                    <a:pt x="1549413" y="590165"/>
                  </a:lnTo>
                  <a:cubicBezTo>
                    <a:pt x="1681100" y="573615"/>
                    <a:pt x="1800412" y="517024"/>
                    <a:pt x="1883702" y="431609"/>
                  </a:cubicBezTo>
                  <a:close/>
                </a:path>
              </a:pathLst>
            </a:custGeom>
            <a:blipFill>
              <a:blip r:embed="rId15"/>
              <a:stretch>
                <a:fillRect l="-4836" t="0" r="-4836" b="0"/>
              </a:stretch>
            </a:blipFill>
          </p:spPr>
        </p:sp>
      </p:grpSp>
      <p:grpSp>
        <p:nvGrpSpPr>
          <p:cNvPr name="Group 18" id="18"/>
          <p:cNvGrpSpPr/>
          <p:nvPr/>
        </p:nvGrpSpPr>
        <p:grpSpPr>
          <a:xfrm rot="0">
            <a:off x="-5567839" y="-138988"/>
            <a:ext cx="5654043" cy="4654216"/>
            <a:chOff x="0" y="0"/>
            <a:chExt cx="6350000" cy="5227104"/>
          </a:xfrm>
        </p:grpSpPr>
        <p:sp>
          <p:nvSpPr>
            <p:cNvPr name="Freeform 19" id="19"/>
            <p:cNvSpPr/>
            <p:nvPr/>
          </p:nvSpPr>
          <p:spPr>
            <a:xfrm flipH="false" flipV="false" rot="0">
              <a:off x="-48044" y="-37490"/>
              <a:ext cx="6446076" cy="5310479"/>
            </a:xfrm>
            <a:custGeom>
              <a:avLst/>
              <a:gdLst/>
              <a:ahLst/>
              <a:cxnLst/>
              <a:rect r="r" b="b" t="t" l="l"/>
              <a:pathLst>
                <a:path h="5310479" w="6446076">
                  <a:moveTo>
                    <a:pt x="2100046" y="209755"/>
                  </a:moveTo>
                  <a:cubicBezTo>
                    <a:pt x="2245233" y="60871"/>
                    <a:pt x="2491308" y="0"/>
                    <a:pt x="2707665" y="75999"/>
                  </a:cubicBezTo>
                  <a:lnTo>
                    <a:pt x="3030042" y="179279"/>
                  </a:lnTo>
                  <a:cubicBezTo>
                    <a:pt x="3154159" y="219040"/>
                    <a:pt x="3291929" y="219040"/>
                    <a:pt x="3416046" y="179279"/>
                  </a:cubicBezTo>
                  <a:lnTo>
                    <a:pt x="3738423" y="75999"/>
                  </a:lnTo>
                  <a:cubicBezTo>
                    <a:pt x="3954780" y="0"/>
                    <a:pt x="4200855" y="60871"/>
                    <a:pt x="4346041" y="209755"/>
                  </a:cubicBezTo>
                  <a:lnTo>
                    <a:pt x="4562373" y="431609"/>
                  </a:lnTo>
                  <a:cubicBezTo>
                    <a:pt x="4645668" y="517026"/>
                    <a:pt x="4764984" y="573616"/>
                    <a:pt x="4896676" y="590165"/>
                  </a:cubicBezTo>
                  <a:lnTo>
                    <a:pt x="5238712" y="633150"/>
                  </a:lnTo>
                  <a:cubicBezTo>
                    <a:pt x="5468264" y="661998"/>
                    <a:pt x="5648414" y="809995"/>
                    <a:pt x="5683517" y="998578"/>
                  </a:cubicBezTo>
                  <a:lnTo>
                    <a:pt x="5735841" y="1279569"/>
                  </a:lnTo>
                  <a:cubicBezTo>
                    <a:pt x="5755983" y="1387754"/>
                    <a:pt x="5824869" y="1485772"/>
                    <a:pt x="5928842" y="1554195"/>
                  </a:cubicBezTo>
                  <a:lnTo>
                    <a:pt x="6198895" y="1731917"/>
                  </a:lnTo>
                  <a:cubicBezTo>
                    <a:pt x="6380137" y="1851191"/>
                    <a:pt x="6446076" y="2053358"/>
                    <a:pt x="6361709" y="2231090"/>
                  </a:cubicBezTo>
                  <a:lnTo>
                    <a:pt x="6236005" y="2495929"/>
                  </a:lnTo>
                  <a:cubicBezTo>
                    <a:pt x="6187605" y="2597897"/>
                    <a:pt x="6187605" y="2711083"/>
                    <a:pt x="6236005" y="2813051"/>
                  </a:cubicBezTo>
                  <a:lnTo>
                    <a:pt x="6361709" y="3077891"/>
                  </a:lnTo>
                  <a:cubicBezTo>
                    <a:pt x="6446076" y="3255633"/>
                    <a:pt x="6380137" y="3457790"/>
                    <a:pt x="6198895" y="3577063"/>
                  </a:cubicBezTo>
                  <a:lnTo>
                    <a:pt x="5928842" y="3754785"/>
                  </a:lnTo>
                  <a:cubicBezTo>
                    <a:pt x="5824869" y="3823208"/>
                    <a:pt x="5755983" y="3921227"/>
                    <a:pt x="5735841" y="4029411"/>
                  </a:cubicBezTo>
                  <a:lnTo>
                    <a:pt x="5683517" y="4310402"/>
                  </a:lnTo>
                  <a:cubicBezTo>
                    <a:pt x="5648401" y="4498985"/>
                    <a:pt x="5468264" y="4646982"/>
                    <a:pt x="5238712" y="4675830"/>
                  </a:cubicBezTo>
                  <a:lnTo>
                    <a:pt x="4896663" y="4718815"/>
                  </a:lnTo>
                  <a:cubicBezTo>
                    <a:pt x="4764975" y="4735365"/>
                    <a:pt x="4645663" y="4791955"/>
                    <a:pt x="4562373" y="4877371"/>
                  </a:cubicBezTo>
                  <a:lnTo>
                    <a:pt x="4346041" y="5099225"/>
                  </a:lnTo>
                  <a:cubicBezTo>
                    <a:pt x="4200855" y="5248120"/>
                    <a:pt x="3954780" y="5310479"/>
                    <a:pt x="3738423" y="5232981"/>
                  </a:cubicBezTo>
                  <a:lnTo>
                    <a:pt x="3416046" y="5129701"/>
                  </a:lnTo>
                  <a:cubicBezTo>
                    <a:pt x="3291929" y="5089940"/>
                    <a:pt x="3154159" y="5089940"/>
                    <a:pt x="3030042" y="5129701"/>
                  </a:cubicBezTo>
                  <a:lnTo>
                    <a:pt x="2707665" y="5232981"/>
                  </a:lnTo>
                  <a:cubicBezTo>
                    <a:pt x="2491308" y="5310479"/>
                    <a:pt x="2245233" y="5248120"/>
                    <a:pt x="2100046" y="5099225"/>
                  </a:cubicBezTo>
                  <a:lnTo>
                    <a:pt x="1883715" y="4877371"/>
                  </a:lnTo>
                  <a:cubicBezTo>
                    <a:pt x="1800425" y="4791955"/>
                    <a:pt x="1681113" y="4735365"/>
                    <a:pt x="1549425" y="4718815"/>
                  </a:cubicBezTo>
                  <a:lnTo>
                    <a:pt x="1207376" y="4675830"/>
                  </a:lnTo>
                  <a:cubicBezTo>
                    <a:pt x="977824" y="4646982"/>
                    <a:pt x="797674" y="4498985"/>
                    <a:pt x="762571" y="4310402"/>
                  </a:cubicBezTo>
                  <a:lnTo>
                    <a:pt x="710247" y="4029411"/>
                  </a:lnTo>
                  <a:cubicBezTo>
                    <a:pt x="690104" y="3921227"/>
                    <a:pt x="621219" y="3823209"/>
                    <a:pt x="517245" y="3754785"/>
                  </a:cubicBezTo>
                  <a:lnTo>
                    <a:pt x="247180" y="3577063"/>
                  </a:lnTo>
                  <a:cubicBezTo>
                    <a:pt x="65951" y="3457790"/>
                    <a:pt x="13" y="3255633"/>
                    <a:pt x="84366" y="3077891"/>
                  </a:cubicBezTo>
                  <a:lnTo>
                    <a:pt x="210071" y="2813051"/>
                  </a:lnTo>
                  <a:cubicBezTo>
                    <a:pt x="258469" y="2711082"/>
                    <a:pt x="258469" y="2597897"/>
                    <a:pt x="210071" y="2495929"/>
                  </a:cubicBezTo>
                  <a:lnTo>
                    <a:pt x="84366" y="2231089"/>
                  </a:lnTo>
                  <a:cubicBezTo>
                    <a:pt x="0" y="2053357"/>
                    <a:pt x="65938" y="1851191"/>
                    <a:pt x="247180" y="1731917"/>
                  </a:cubicBezTo>
                  <a:lnTo>
                    <a:pt x="517233" y="1554195"/>
                  </a:lnTo>
                  <a:cubicBezTo>
                    <a:pt x="621206" y="1485772"/>
                    <a:pt x="690091" y="1387753"/>
                    <a:pt x="710235" y="1279569"/>
                  </a:cubicBezTo>
                  <a:lnTo>
                    <a:pt x="762559" y="998578"/>
                  </a:lnTo>
                  <a:cubicBezTo>
                    <a:pt x="797661" y="809995"/>
                    <a:pt x="977811" y="661998"/>
                    <a:pt x="1207363" y="633150"/>
                  </a:cubicBezTo>
                  <a:lnTo>
                    <a:pt x="1549413" y="590165"/>
                  </a:lnTo>
                  <a:cubicBezTo>
                    <a:pt x="1681100" y="573615"/>
                    <a:pt x="1800412" y="517024"/>
                    <a:pt x="1883702" y="431609"/>
                  </a:cubicBezTo>
                  <a:close/>
                </a:path>
              </a:pathLst>
            </a:custGeom>
            <a:solidFill>
              <a:srgbClr val="000000">
                <a:alpha val="0"/>
              </a:srgbClr>
            </a:solidFill>
            <a:ln w="12700">
              <a:solidFill>
                <a:srgbClr val="000000"/>
              </a:solidFill>
            </a:ln>
          </p:spPr>
        </p:sp>
      </p:grpSp>
      <p:grpSp>
        <p:nvGrpSpPr>
          <p:cNvPr name="Group 20" id="20"/>
          <p:cNvGrpSpPr/>
          <p:nvPr/>
        </p:nvGrpSpPr>
        <p:grpSpPr>
          <a:xfrm rot="0">
            <a:off x="549964" y="471854"/>
            <a:ext cx="5654043" cy="4654216"/>
            <a:chOff x="0" y="0"/>
            <a:chExt cx="6350000" cy="5227104"/>
          </a:xfrm>
        </p:grpSpPr>
        <p:sp>
          <p:nvSpPr>
            <p:cNvPr name="Freeform 21" id="21"/>
            <p:cNvSpPr/>
            <p:nvPr/>
          </p:nvSpPr>
          <p:spPr>
            <a:xfrm flipH="false" flipV="false" rot="0">
              <a:off x="-48044" y="-37490"/>
              <a:ext cx="6446076" cy="5310479"/>
            </a:xfrm>
            <a:custGeom>
              <a:avLst/>
              <a:gdLst/>
              <a:ahLst/>
              <a:cxnLst/>
              <a:rect r="r" b="b" t="t" l="l"/>
              <a:pathLst>
                <a:path h="5310479" w="6446076">
                  <a:moveTo>
                    <a:pt x="2100046" y="209755"/>
                  </a:moveTo>
                  <a:cubicBezTo>
                    <a:pt x="2245233" y="60871"/>
                    <a:pt x="2491308" y="0"/>
                    <a:pt x="2707665" y="75999"/>
                  </a:cubicBezTo>
                  <a:lnTo>
                    <a:pt x="3030042" y="179279"/>
                  </a:lnTo>
                  <a:cubicBezTo>
                    <a:pt x="3154159" y="219040"/>
                    <a:pt x="3291929" y="219040"/>
                    <a:pt x="3416046" y="179279"/>
                  </a:cubicBezTo>
                  <a:lnTo>
                    <a:pt x="3738423" y="75999"/>
                  </a:lnTo>
                  <a:cubicBezTo>
                    <a:pt x="3954780" y="0"/>
                    <a:pt x="4200855" y="60871"/>
                    <a:pt x="4346041" y="209755"/>
                  </a:cubicBezTo>
                  <a:lnTo>
                    <a:pt x="4562373" y="431609"/>
                  </a:lnTo>
                  <a:cubicBezTo>
                    <a:pt x="4645668" y="517026"/>
                    <a:pt x="4764984" y="573616"/>
                    <a:pt x="4896676" y="590165"/>
                  </a:cubicBezTo>
                  <a:lnTo>
                    <a:pt x="5238712" y="633150"/>
                  </a:lnTo>
                  <a:cubicBezTo>
                    <a:pt x="5468264" y="661998"/>
                    <a:pt x="5648414" y="809995"/>
                    <a:pt x="5683517" y="998578"/>
                  </a:cubicBezTo>
                  <a:lnTo>
                    <a:pt x="5735841" y="1279569"/>
                  </a:lnTo>
                  <a:cubicBezTo>
                    <a:pt x="5755983" y="1387754"/>
                    <a:pt x="5824869" y="1485772"/>
                    <a:pt x="5928842" y="1554195"/>
                  </a:cubicBezTo>
                  <a:lnTo>
                    <a:pt x="6198895" y="1731917"/>
                  </a:lnTo>
                  <a:cubicBezTo>
                    <a:pt x="6380137" y="1851191"/>
                    <a:pt x="6446076" y="2053358"/>
                    <a:pt x="6361709" y="2231090"/>
                  </a:cubicBezTo>
                  <a:lnTo>
                    <a:pt x="6236005" y="2495929"/>
                  </a:lnTo>
                  <a:cubicBezTo>
                    <a:pt x="6187605" y="2597897"/>
                    <a:pt x="6187605" y="2711083"/>
                    <a:pt x="6236005" y="2813051"/>
                  </a:cubicBezTo>
                  <a:lnTo>
                    <a:pt x="6361709" y="3077891"/>
                  </a:lnTo>
                  <a:cubicBezTo>
                    <a:pt x="6446076" y="3255633"/>
                    <a:pt x="6380137" y="3457790"/>
                    <a:pt x="6198895" y="3577063"/>
                  </a:cubicBezTo>
                  <a:lnTo>
                    <a:pt x="5928842" y="3754785"/>
                  </a:lnTo>
                  <a:cubicBezTo>
                    <a:pt x="5824869" y="3823208"/>
                    <a:pt x="5755983" y="3921227"/>
                    <a:pt x="5735841" y="4029411"/>
                  </a:cubicBezTo>
                  <a:lnTo>
                    <a:pt x="5683517" y="4310402"/>
                  </a:lnTo>
                  <a:cubicBezTo>
                    <a:pt x="5648401" y="4498985"/>
                    <a:pt x="5468264" y="4646982"/>
                    <a:pt x="5238712" y="4675830"/>
                  </a:cubicBezTo>
                  <a:lnTo>
                    <a:pt x="4896663" y="4718815"/>
                  </a:lnTo>
                  <a:cubicBezTo>
                    <a:pt x="4764975" y="4735365"/>
                    <a:pt x="4645663" y="4791955"/>
                    <a:pt x="4562373" y="4877371"/>
                  </a:cubicBezTo>
                  <a:lnTo>
                    <a:pt x="4346041" y="5099225"/>
                  </a:lnTo>
                  <a:cubicBezTo>
                    <a:pt x="4200855" y="5248120"/>
                    <a:pt x="3954780" y="5310479"/>
                    <a:pt x="3738423" y="5232981"/>
                  </a:cubicBezTo>
                  <a:lnTo>
                    <a:pt x="3416046" y="5129701"/>
                  </a:lnTo>
                  <a:cubicBezTo>
                    <a:pt x="3291929" y="5089940"/>
                    <a:pt x="3154159" y="5089940"/>
                    <a:pt x="3030042" y="5129701"/>
                  </a:cubicBezTo>
                  <a:lnTo>
                    <a:pt x="2707665" y="5232981"/>
                  </a:lnTo>
                  <a:cubicBezTo>
                    <a:pt x="2491308" y="5310479"/>
                    <a:pt x="2245233" y="5248120"/>
                    <a:pt x="2100046" y="5099225"/>
                  </a:cubicBezTo>
                  <a:lnTo>
                    <a:pt x="1883715" y="4877371"/>
                  </a:lnTo>
                  <a:cubicBezTo>
                    <a:pt x="1800425" y="4791955"/>
                    <a:pt x="1681113" y="4735365"/>
                    <a:pt x="1549425" y="4718815"/>
                  </a:cubicBezTo>
                  <a:lnTo>
                    <a:pt x="1207376" y="4675830"/>
                  </a:lnTo>
                  <a:cubicBezTo>
                    <a:pt x="977824" y="4646982"/>
                    <a:pt x="797674" y="4498985"/>
                    <a:pt x="762571" y="4310402"/>
                  </a:cubicBezTo>
                  <a:lnTo>
                    <a:pt x="710247" y="4029411"/>
                  </a:lnTo>
                  <a:cubicBezTo>
                    <a:pt x="690104" y="3921227"/>
                    <a:pt x="621219" y="3823209"/>
                    <a:pt x="517245" y="3754785"/>
                  </a:cubicBezTo>
                  <a:lnTo>
                    <a:pt x="247180" y="3577063"/>
                  </a:lnTo>
                  <a:cubicBezTo>
                    <a:pt x="65951" y="3457790"/>
                    <a:pt x="13" y="3255633"/>
                    <a:pt x="84366" y="3077891"/>
                  </a:cubicBezTo>
                  <a:lnTo>
                    <a:pt x="210071" y="2813051"/>
                  </a:lnTo>
                  <a:cubicBezTo>
                    <a:pt x="258469" y="2711082"/>
                    <a:pt x="258469" y="2597897"/>
                    <a:pt x="210071" y="2495929"/>
                  </a:cubicBezTo>
                  <a:lnTo>
                    <a:pt x="84366" y="2231089"/>
                  </a:lnTo>
                  <a:cubicBezTo>
                    <a:pt x="0" y="2053357"/>
                    <a:pt x="65938" y="1851191"/>
                    <a:pt x="247180" y="1731917"/>
                  </a:cubicBezTo>
                  <a:lnTo>
                    <a:pt x="517233" y="1554195"/>
                  </a:lnTo>
                  <a:cubicBezTo>
                    <a:pt x="621206" y="1485772"/>
                    <a:pt x="690091" y="1387753"/>
                    <a:pt x="710235" y="1279569"/>
                  </a:cubicBezTo>
                  <a:lnTo>
                    <a:pt x="762559" y="998578"/>
                  </a:lnTo>
                  <a:cubicBezTo>
                    <a:pt x="797661" y="809995"/>
                    <a:pt x="977811" y="661998"/>
                    <a:pt x="1207363" y="633150"/>
                  </a:cubicBezTo>
                  <a:lnTo>
                    <a:pt x="1549413" y="590165"/>
                  </a:lnTo>
                  <a:cubicBezTo>
                    <a:pt x="1681100" y="573615"/>
                    <a:pt x="1800412" y="517024"/>
                    <a:pt x="1883702" y="431609"/>
                  </a:cubicBezTo>
                  <a:close/>
                </a:path>
              </a:pathLst>
            </a:custGeom>
            <a:blipFill>
              <a:blip r:embed="rId16"/>
              <a:stretch>
                <a:fillRect l="-4836" t="0" r="-4836" b="0"/>
              </a:stretch>
            </a:blipFill>
          </p:spPr>
        </p:sp>
      </p:grpSp>
      <p:sp>
        <p:nvSpPr>
          <p:cNvPr name="TextBox 22" id="22"/>
          <p:cNvSpPr txBox="true"/>
          <p:nvPr/>
        </p:nvSpPr>
        <p:spPr>
          <a:xfrm rot="0">
            <a:off x="6536981" y="6823222"/>
            <a:ext cx="4921737" cy="1085850"/>
          </a:xfrm>
          <a:prstGeom prst="rect">
            <a:avLst/>
          </a:prstGeom>
        </p:spPr>
        <p:txBody>
          <a:bodyPr anchor="t" rtlCol="false" tIns="0" lIns="0" bIns="0" rIns="0">
            <a:spAutoFit/>
          </a:bodyPr>
          <a:lstStyle/>
          <a:p>
            <a:pPr algn="ctr">
              <a:lnSpc>
                <a:spcPts val="4200"/>
              </a:lnSpc>
              <a:spcBef>
                <a:spcPct val="0"/>
              </a:spcBef>
            </a:pPr>
            <a:r>
              <a:rPr lang="en-US" b="true" sz="3500" i="true">
                <a:solidFill>
                  <a:srgbClr val="39484F"/>
                </a:solidFill>
                <a:latin typeface="Roboto Bold Italics"/>
                <a:ea typeface="Roboto Bold Italics"/>
                <a:cs typeface="Roboto Bold Italics"/>
                <a:sym typeface="Roboto Bold Italics"/>
              </a:rPr>
              <a:t>Hoạt động kể chuyện cho trẻ nghe (3TA)</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FFFBF4"/>
        </a:solidFill>
      </p:bgPr>
    </p:bg>
    <p:spTree>
      <p:nvGrpSpPr>
        <p:cNvPr id="1" name=""/>
        <p:cNvGrpSpPr/>
        <p:nvPr/>
      </p:nvGrpSpPr>
      <p:grpSpPr>
        <a:xfrm>
          <a:off x="0" y="0"/>
          <a:ext cx="0" cy="0"/>
          <a:chOff x="0" y="0"/>
          <a:chExt cx="0" cy="0"/>
        </a:xfrm>
      </p:grpSpPr>
      <p:sp>
        <p:nvSpPr>
          <p:cNvPr name="Freeform 2" id="2"/>
          <p:cNvSpPr/>
          <p:nvPr/>
        </p:nvSpPr>
        <p:spPr>
          <a:xfrm flipH="false" flipV="false" rot="0">
            <a:off x="0" y="-1415253"/>
            <a:ext cx="18288000" cy="13117505"/>
          </a:xfrm>
          <a:custGeom>
            <a:avLst/>
            <a:gdLst/>
            <a:ahLst/>
            <a:cxnLst/>
            <a:rect r="r" b="b" t="t" l="l"/>
            <a:pathLst>
              <a:path h="13117505" w="18288000">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r:embed="rId3"/>
                </a:ext>
              </a:extLst>
            </a:blip>
            <a:stretch>
              <a:fillRect l="-9832" t="0" r="-31154" b="0"/>
            </a:stretch>
          </a:blipFill>
        </p:spPr>
      </p:sp>
      <p:sp>
        <p:nvSpPr>
          <p:cNvPr name="Freeform 3" id="3"/>
          <p:cNvSpPr/>
          <p:nvPr/>
        </p:nvSpPr>
        <p:spPr>
          <a:xfrm flipH="false" flipV="false" rot="0">
            <a:off x="232101" y="621174"/>
            <a:ext cx="8606105" cy="8197315"/>
          </a:xfrm>
          <a:custGeom>
            <a:avLst/>
            <a:gdLst/>
            <a:ahLst/>
            <a:cxnLst/>
            <a:rect r="r" b="b" t="t" l="l"/>
            <a:pathLst>
              <a:path h="8197315" w="8606105">
                <a:moveTo>
                  <a:pt x="0" y="0"/>
                </a:moveTo>
                <a:lnTo>
                  <a:pt x="8606106" y="0"/>
                </a:lnTo>
                <a:lnTo>
                  <a:pt x="8606106" y="8197315"/>
                </a:lnTo>
                <a:lnTo>
                  <a:pt x="0" y="819731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784898">
            <a:off x="15611727" y="7428628"/>
            <a:ext cx="3289646" cy="3322875"/>
          </a:xfrm>
          <a:custGeom>
            <a:avLst/>
            <a:gdLst/>
            <a:ahLst/>
            <a:cxnLst/>
            <a:rect r="r" b="b" t="t" l="l"/>
            <a:pathLst>
              <a:path h="3322875" w="3289646">
                <a:moveTo>
                  <a:pt x="0" y="0"/>
                </a:moveTo>
                <a:lnTo>
                  <a:pt x="3289646" y="0"/>
                </a:lnTo>
                <a:lnTo>
                  <a:pt x="3289646" y="3322875"/>
                </a:lnTo>
                <a:lnTo>
                  <a:pt x="0" y="3322875"/>
                </a:lnTo>
                <a:lnTo>
                  <a:pt x="0" y="0"/>
                </a:lnTo>
                <a:close/>
              </a:path>
            </a:pathLst>
          </a:custGeom>
          <a:blipFill>
            <a:blip r:embed="rId6"/>
            <a:stretch>
              <a:fillRect l="0" t="0" r="0" b="0"/>
            </a:stretch>
          </a:blipFill>
        </p:spPr>
      </p:sp>
      <p:sp>
        <p:nvSpPr>
          <p:cNvPr name="Freeform 5" id="5"/>
          <p:cNvSpPr/>
          <p:nvPr/>
        </p:nvSpPr>
        <p:spPr>
          <a:xfrm flipH="false" flipV="false" rot="0">
            <a:off x="8838207" y="212721"/>
            <a:ext cx="9034927" cy="8605768"/>
          </a:xfrm>
          <a:custGeom>
            <a:avLst/>
            <a:gdLst/>
            <a:ahLst/>
            <a:cxnLst/>
            <a:rect r="r" b="b" t="t" l="l"/>
            <a:pathLst>
              <a:path h="8605768" w="9034927">
                <a:moveTo>
                  <a:pt x="0" y="0"/>
                </a:moveTo>
                <a:lnTo>
                  <a:pt x="9034927" y="0"/>
                </a:lnTo>
                <a:lnTo>
                  <a:pt x="9034927" y="8605768"/>
                </a:lnTo>
                <a:lnTo>
                  <a:pt x="0" y="860576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6485021">
            <a:off x="-1572024" y="7209450"/>
            <a:ext cx="5772485" cy="5772485"/>
          </a:xfrm>
          <a:custGeom>
            <a:avLst/>
            <a:gdLst/>
            <a:ahLst/>
            <a:cxnLst/>
            <a:rect r="r" b="b" t="t" l="l"/>
            <a:pathLst>
              <a:path h="5772485" w="5772485">
                <a:moveTo>
                  <a:pt x="0" y="0"/>
                </a:moveTo>
                <a:lnTo>
                  <a:pt x="5772485" y="0"/>
                </a:lnTo>
                <a:lnTo>
                  <a:pt x="5772485" y="5772485"/>
                </a:lnTo>
                <a:lnTo>
                  <a:pt x="0" y="577248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7" id="7"/>
          <p:cNvSpPr/>
          <p:nvPr/>
        </p:nvSpPr>
        <p:spPr>
          <a:xfrm flipH="false" flipV="false" rot="-1236458">
            <a:off x="-643138" y="6763009"/>
            <a:ext cx="2243603" cy="2748671"/>
          </a:xfrm>
          <a:custGeom>
            <a:avLst/>
            <a:gdLst/>
            <a:ahLst/>
            <a:cxnLst/>
            <a:rect r="r" b="b" t="t" l="l"/>
            <a:pathLst>
              <a:path h="2748671" w="2243603">
                <a:moveTo>
                  <a:pt x="0" y="0"/>
                </a:moveTo>
                <a:lnTo>
                  <a:pt x="2243603" y="0"/>
                </a:lnTo>
                <a:lnTo>
                  <a:pt x="2243603" y="2748670"/>
                </a:lnTo>
                <a:lnTo>
                  <a:pt x="0" y="2748670"/>
                </a:lnTo>
                <a:lnTo>
                  <a:pt x="0" y="0"/>
                </a:lnTo>
                <a:close/>
              </a:path>
            </a:pathLst>
          </a:custGeom>
          <a:blipFill>
            <a:blip r:embed="rId11"/>
            <a:stretch>
              <a:fillRect l="0" t="0" r="0" b="0"/>
            </a:stretch>
          </a:blipFill>
        </p:spPr>
      </p:sp>
      <p:sp>
        <p:nvSpPr>
          <p:cNvPr name="Freeform 8" id="8"/>
          <p:cNvSpPr/>
          <p:nvPr/>
        </p:nvSpPr>
        <p:spPr>
          <a:xfrm flipH="false" flipV="false" rot="-9298865">
            <a:off x="15206384" y="-2727785"/>
            <a:ext cx="5772485" cy="5772485"/>
          </a:xfrm>
          <a:custGeom>
            <a:avLst/>
            <a:gdLst/>
            <a:ahLst/>
            <a:cxnLst/>
            <a:rect r="r" b="b" t="t" l="l"/>
            <a:pathLst>
              <a:path h="5772485" w="5772485">
                <a:moveTo>
                  <a:pt x="0" y="0"/>
                </a:moveTo>
                <a:lnTo>
                  <a:pt x="5772484" y="0"/>
                </a:lnTo>
                <a:lnTo>
                  <a:pt x="5772484" y="5772484"/>
                </a:lnTo>
                <a:lnTo>
                  <a:pt x="0" y="5772484"/>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grpSp>
        <p:nvGrpSpPr>
          <p:cNvPr name="Group 9" id="9"/>
          <p:cNvGrpSpPr/>
          <p:nvPr/>
        </p:nvGrpSpPr>
        <p:grpSpPr>
          <a:xfrm rot="0">
            <a:off x="10021455" y="1028700"/>
            <a:ext cx="6858293" cy="6686218"/>
            <a:chOff x="0" y="0"/>
            <a:chExt cx="1062529" cy="1035870"/>
          </a:xfrm>
        </p:grpSpPr>
        <p:sp>
          <p:nvSpPr>
            <p:cNvPr name="Freeform 10" id="10"/>
            <p:cNvSpPr/>
            <p:nvPr/>
          </p:nvSpPr>
          <p:spPr>
            <a:xfrm flipH="false" flipV="false" rot="0">
              <a:off x="0" y="0"/>
              <a:ext cx="1062529" cy="1035870"/>
            </a:xfrm>
            <a:custGeom>
              <a:avLst/>
              <a:gdLst/>
              <a:ahLst/>
              <a:cxnLst/>
              <a:rect r="r" b="b" t="t" l="l"/>
              <a:pathLst>
                <a:path h="1035870" w="1062529">
                  <a:moveTo>
                    <a:pt x="25963" y="0"/>
                  </a:moveTo>
                  <a:lnTo>
                    <a:pt x="1036566" y="0"/>
                  </a:lnTo>
                  <a:cubicBezTo>
                    <a:pt x="1043452" y="0"/>
                    <a:pt x="1050055" y="2735"/>
                    <a:pt x="1054925" y="7604"/>
                  </a:cubicBezTo>
                  <a:cubicBezTo>
                    <a:pt x="1059794" y="12474"/>
                    <a:pt x="1062529" y="19077"/>
                    <a:pt x="1062529" y="25963"/>
                  </a:cubicBezTo>
                  <a:lnTo>
                    <a:pt x="1062529" y="1009907"/>
                  </a:lnTo>
                  <a:cubicBezTo>
                    <a:pt x="1062529" y="1016793"/>
                    <a:pt x="1059794" y="1023397"/>
                    <a:pt x="1054925" y="1028266"/>
                  </a:cubicBezTo>
                  <a:cubicBezTo>
                    <a:pt x="1050055" y="1033135"/>
                    <a:pt x="1043452" y="1035870"/>
                    <a:pt x="1036566" y="1035870"/>
                  </a:cubicBezTo>
                  <a:lnTo>
                    <a:pt x="25963" y="1035870"/>
                  </a:lnTo>
                  <a:cubicBezTo>
                    <a:pt x="11624" y="1035870"/>
                    <a:pt x="0" y="1024246"/>
                    <a:pt x="0" y="1009907"/>
                  </a:cubicBezTo>
                  <a:lnTo>
                    <a:pt x="0" y="25963"/>
                  </a:lnTo>
                  <a:cubicBezTo>
                    <a:pt x="0" y="11624"/>
                    <a:pt x="11624" y="0"/>
                    <a:pt x="25963" y="0"/>
                  </a:cubicBezTo>
                  <a:close/>
                </a:path>
              </a:pathLst>
            </a:custGeom>
            <a:blipFill>
              <a:blip r:embed="rId14"/>
              <a:stretch>
                <a:fillRect l="-28306" t="0" r="-28306" b="0"/>
              </a:stretch>
            </a:blipFill>
          </p:spPr>
        </p:sp>
      </p:grpSp>
      <p:grpSp>
        <p:nvGrpSpPr>
          <p:cNvPr name="Group 11" id="11"/>
          <p:cNvGrpSpPr/>
          <p:nvPr/>
        </p:nvGrpSpPr>
        <p:grpSpPr>
          <a:xfrm rot="0">
            <a:off x="1358527" y="1622907"/>
            <a:ext cx="6353253" cy="6193849"/>
            <a:chOff x="0" y="0"/>
            <a:chExt cx="1062529" cy="1035870"/>
          </a:xfrm>
        </p:grpSpPr>
        <p:sp>
          <p:nvSpPr>
            <p:cNvPr name="Freeform 12" id="12"/>
            <p:cNvSpPr/>
            <p:nvPr/>
          </p:nvSpPr>
          <p:spPr>
            <a:xfrm flipH="false" flipV="false" rot="0">
              <a:off x="0" y="0"/>
              <a:ext cx="1062529" cy="1035870"/>
            </a:xfrm>
            <a:custGeom>
              <a:avLst/>
              <a:gdLst/>
              <a:ahLst/>
              <a:cxnLst/>
              <a:rect r="r" b="b" t="t" l="l"/>
              <a:pathLst>
                <a:path h="1035870" w="1062529">
                  <a:moveTo>
                    <a:pt x="28027" y="0"/>
                  </a:moveTo>
                  <a:lnTo>
                    <a:pt x="1034502" y="0"/>
                  </a:lnTo>
                  <a:cubicBezTo>
                    <a:pt x="1041935" y="0"/>
                    <a:pt x="1049064" y="2953"/>
                    <a:pt x="1054320" y="8209"/>
                  </a:cubicBezTo>
                  <a:cubicBezTo>
                    <a:pt x="1059576" y="13465"/>
                    <a:pt x="1062529" y="20594"/>
                    <a:pt x="1062529" y="28027"/>
                  </a:cubicBezTo>
                  <a:lnTo>
                    <a:pt x="1062529" y="1007843"/>
                  </a:lnTo>
                  <a:cubicBezTo>
                    <a:pt x="1062529" y="1015276"/>
                    <a:pt x="1059576" y="1022405"/>
                    <a:pt x="1054320" y="1027661"/>
                  </a:cubicBezTo>
                  <a:cubicBezTo>
                    <a:pt x="1049064" y="1032917"/>
                    <a:pt x="1041935" y="1035870"/>
                    <a:pt x="1034502" y="1035870"/>
                  </a:cubicBezTo>
                  <a:lnTo>
                    <a:pt x="28027" y="1035870"/>
                  </a:lnTo>
                  <a:cubicBezTo>
                    <a:pt x="20594" y="1035870"/>
                    <a:pt x="13465" y="1032917"/>
                    <a:pt x="8209" y="1027661"/>
                  </a:cubicBezTo>
                  <a:cubicBezTo>
                    <a:pt x="2953" y="1022405"/>
                    <a:pt x="0" y="1015276"/>
                    <a:pt x="0" y="1007843"/>
                  </a:cubicBezTo>
                  <a:lnTo>
                    <a:pt x="0" y="28027"/>
                  </a:lnTo>
                  <a:cubicBezTo>
                    <a:pt x="0" y="20594"/>
                    <a:pt x="2953" y="13465"/>
                    <a:pt x="8209" y="8209"/>
                  </a:cubicBezTo>
                  <a:cubicBezTo>
                    <a:pt x="13465" y="2953"/>
                    <a:pt x="20594" y="0"/>
                    <a:pt x="28027" y="0"/>
                  </a:cubicBezTo>
                  <a:close/>
                </a:path>
              </a:pathLst>
            </a:custGeom>
            <a:blipFill>
              <a:blip r:embed="rId15"/>
              <a:stretch>
                <a:fillRect l="0" t="-10711" r="0" b="-10711"/>
              </a:stretch>
            </a:blipFill>
          </p:spPr>
        </p:sp>
      </p:grpSp>
      <p:sp>
        <p:nvSpPr>
          <p:cNvPr name="Freeform 13" id="13"/>
          <p:cNvSpPr/>
          <p:nvPr/>
        </p:nvSpPr>
        <p:spPr>
          <a:xfrm flipH="false" flipV="false" rot="0">
            <a:off x="-47412" y="-166640"/>
            <a:ext cx="3114892" cy="2390680"/>
          </a:xfrm>
          <a:custGeom>
            <a:avLst/>
            <a:gdLst/>
            <a:ahLst/>
            <a:cxnLst/>
            <a:rect r="r" b="b" t="t" l="l"/>
            <a:pathLst>
              <a:path h="2390680" w="3114892">
                <a:moveTo>
                  <a:pt x="0" y="0"/>
                </a:moveTo>
                <a:lnTo>
                  <a:pt x="3114892" y="0"/>
                </a:lnTo>
                <a:lnTo>
                  <a:pt x="3114892" y="2390680"/>
                </a:lnTo>
                <a:lnTo>
                  <a:pt x="0" y="2390680"/>
                </a:lnTo>
                <a:lnTo>
                  <a:pt x="0" y="0"/>
                </a:lnTo>
                <a:close/>
              </a:path>
            </a:pathLst>
          </a:custGeom>
          <a:blipFill>
            <a:blip r:embed="rId16"/>
            <a:stretch>
              <a:fillRect l="0" t="0" r="0" b="0"/>
            </a:stretch>
          </a:blipFill>
        </p:spPr>
      </p:sp>
      <p:sp>
        <p:nvSpPr>
          <p:cNvPr name="TextBox 14" id="14"/>
          <p:cNvSpPr txBox="true"/>
          <p:nvPr/>
        </p:nvSpPr>
        <p:spPr>
          <a:xfrm rot="0">
            <a:off x="2012403" y="8799439"/>
            <a:ext cx="4921737" cy="1085850"/>
          </a:xfrm>
          <a:prstGeom prst="rect">
            <a:avLst/>
          </a:prstGeom>
        </p:spPr>
        <p:txBody>
          <a:bodyPr anchor="t" rtlCol="false" tIns="0" lIns="0" bIns="0" rIns="0">
            <a:spAutoFit/>
          </a:bodyPr>
          <a:lstStyle/>
          <a:p>
            <a:pPr algn="ctr">
              <a:lnSpc>
                <a:spcPts val="4200"/>
              </a:lnSpc>
              <a:spcBef>
                <a:spcPct val="0"/>
              </a:spcBef>
            </a:pPr>
            <a:r>
              <a:rPr lang="en-US" b="true" sz="3500" i="true">
                <a:solidFill>
                  <a:srgbClr val="39484F"/>
                </a:solidFill>
                <a:latin typeface="Roboto Bold Italics"/>
                <a:ea typeface="Roboto Bold Italics"/>
                <a:cs typeface="Roboto Bold Italics"/>
                <a:sym typeface="Roboto Bold Italics"/>
              </a:rPr>
              <a:t>Bé hát “hình học vui nhộn” (3TA)</a:t>
            </a:r>
          </a:p>
        </p:txBody>
      </p:sp>
      <p:sp>
        <p:nvSpPr>
          <p:cNvPr name="TextBox 15" id="15"/>
          <p:cNvSpPr txBox="true"/>
          <p:nvPr/>
        </p:nvSpPr>
        <p:spPr>
          <a:xfrm rot="0">
            <a:off x="10693342" y="8799439"/>
            <a:ext cx="4921737" cy="1085850"/>
          </a:xfrm>
          <a:prstGeom prst="rect">
            <a:avLst/>
          </a:prstGeom>
        </p:spPr>
        <p:txBody>
          <a:bodyPr anchor="t" rtlCol="false" tIns="0" lIns="0" bIns="0" rIns="0">
            <a:spAutoFit/>
          </a:bodyPr>
          <a:lstStyle/>
          <a:p>
            <a:pPr algn="ctr">
              <a:lnSpc>
                <a:spcPts val="4200"/>
              </a:lnSpc>
              <a:spcBef>
                <a:spcPct val="0"/>
              </a:spcBef>
            </a:pPr>
            <a:r>
              <a:rPr lang="en-US" b="true" sz="3500" i="true">
                <a:solidFill>
                  <a:srgbClr val="39484F"/>
                </a:solidFill>
                <a:latin typeface="Roboto Bold Italics"/>
                <a:ea typeface="Roboto Bold Italics"/>
                <a:cs typeface="Roboto Bold Italics"/>
                <a:sym typeface="Roboto Bold Italics"/>
              </a:rPr>
              <a:t>Bé nhận biết màu đỏ (NTB)</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11952" y="-1223153"/>
            <a:ext cx="19111903" cy="12733306"/>
          </a:xfrm>
          <a:custGeom>
            <a:avLst/>
            <a:gdLst/>
            <a:ahLst/>
            <a:cxnLst/>
            <a:rect r="r" b="b" t="t" l="l"/>
            <a:pathLst>
              <a:path h="12733306" w="19111903">
                <a:moveTo>
                  <a:pt x="0" y="0"/>
                </a:moveTo>
                <a:lnTo>
                  <a:pt x="19111904" y="0"/>
                </a:lnTo>
                <a:lnTo>
                  <a:pt x="19111904" y="12733306"/>
                </a:lnTo>
                <a:lnTo>
                  <a:pt x="0" y="12733306"/>
                </a:lnTo>
                <a:lnTo>
                  <a:pt x="0" y="0"/>
                </a:lnTo>
                <a:close/>
              </a:path>
            </a:pathLst>
          </a:custGeom>
          <a:blipFill>
            <a:blip r:embed="rId2"/>
            <a:stretch>
              <a:fillRect l="0" t="0" r="0" b="0"/>
            </a:stretch>
          </a:blipFill>
        </p:spPr>
      </p:sp>
      <p:sp>
        <p:nvSpPr>
          <p:cNvPr name="Freeform 3" id="3"/>
          <p:cNvSpPr/>
          <p:nvPr/>
        </p:nvSpPr>
        <p:spPr>
          <a:xfrm flipH="false" flipV="false" rot="0">
            <a:off x="-411952" y="113704"/>
            <a:ext cx="9052494" cy="7330377"/>
          </a:xfrm>
          <a:custGeom>
            <a:avLst/>
            <a:gdLst/>
            <a:ahLst/>
            <a:cxnLst/>
            <a:rect r="r" b="b" t="t" l="l"/>
            <a:pathLst>
              <a:path h="7330377" w="9052494">
                <a:moveTo>
                  <a:pt x="0" y="0"/>
                </a:moveTo>
                <a:lnTo>
                  <a:pt x="9052495" y="0"/>
                </a:lnTo>
                <a:lnTo>
                  <a:pt x="9052495" y="7330377"/>
                </a:lnTo>
                <a:lnTo>
                  <a:pt x="0" y="7330377"/>
                </a:lnTo>
                <a:lnTo>
                  <a:pt x="0" y="0"/>
                </a:lnTo>
                <a:close/>
              </a:path>
            </a:pathLst>
          </a:custGeom>
          <a:blipFill>
            <a:blip r:embed="rId3"/>
            <a:stretch>
              <a:fillRect l="-6364" t="0" r="-6364" b="0"/>
            </a:stretch>
          </a:blipFill>
        </p:spPr>
      </p:sp>
      <p:sp>
        <p:nvSpPr>
          <p:cNvPr name="Freeform 4" id="4"/>
          <p:cNvSpPr/>
          <p:nvPr/>
        </p:nvSpPr>
        <p:spPr>
          <a:xfrm flipH="false" flipV="false" rot="0">
            <a:off x="14404001" y="7192426"/>
            <a:ext cx="3883999" cy="3451904"/>
          </a:xfrm>
          <a:custGeom>
            <a:avLst/>
            <a:gdLst/>
            <a:ahLst/>
            <a:cxnLst/>
            <a:rect r="r" b="b" t="t" l="l"/>
            <a:pathLst>
              <a:path h="3451904" w="3883999">
                <a:moveTo>
                  <a:pt x="0" y="0"/>
                </a:moveTo>
                <a:lnTo>
                  <a:pt x="3883999" y="0"/>
                </a:lnTo>
                <a:lnTo>
                  <a:pt x="3883999" y="3451904"/>
                </a:lnTo>
                <a:lnTo>
                  <a:pt x="0" y="3451904"/>
                </a:lnTo>
                <a:lnTo>
                  <a:pt x="0" y="0"/>
                </a:lnTo>
                <a:close/>
              </a:path>
            </a:pathLst>
          </a:custGeom>
          <a:blipFill>
            <a:blip r:embed="rId4"/>
            <a:stretch>
              <a:fillRect l="0" t="0" r="0" b="0"/>
            </a:stretch>
          </a:blipFill>
        </p:spPr>
      </p:sp>
      <p:sp>
        <p:nvSpPr>
          <p:cNvPr name="Freeform 5" id="5"/>
          <p:cNvSpPr/>
          <p:nvPr/>
        </p:nvSpPr>
        <p:spPr>
          <a:xfrm flipH="false" flipV="false" rot="0">
            <a:off x="-411952" y="8138970"/>
            <a:ext cx="3677691" cy="2772060"/>
          </a:xfrm>
          <a:custGeom>
            <a:avLst/>
            <a:gdLst/>
            <a:ahLst/>
            <a:cxnLst/>
            <a:rect r="r" b="b" t="t" l="l"/>
            <a:pathLst>
              <a:path h="2772060" w="3677691">
                <a:moveTo>
                  <a:pt x="0" y="0"/>
                </a:moveTo>
                <a:lnTo>
                  <a:pt x="3677691" y="0"/>
                </a:lnTo>
                <a:lnTo>
                  <a:pt x="3677691" y="2772060"/>
                </a:lnTo>
                <a:lnTo>
                  <a:pt x="0" y="2772060"/>
                </a:lnTo>
                <a:lnTo>
                  <a:pt x="0" y="0"/>
                </a:lnTo>
                <a:close/>
              </a:path>
            </a:pathLst>
          </a:custGeom>
          <a:blipFill>
            <a:blip r:embed="rId5"/>
            <a:stretch>
              <a:fillRect l="0" t="0" r="0" b="0"/>
            </a:stretch>
          </a:blipFill>
        </p:spPr>
      </p:sp>
      <p:sp>
        <p:nvSpPr>
          <p:cNvPr name="Freeform 6" id="6"/>
          <p:cNvSpPr/>
          <p:nvPr/>
        </p:nvSpPr>
        <p:spPr>
          <a:xfrm flipH="false" flipV="false" rot="0">
            <a:off x="9144000" y="113704"/>
            <a:ext cx="9052494" cy="7330377"/>
          </a:xfrm>
          <a:custGeom>
            <a:avLst/>
            <a:gdLst/>
            <a:ahLst/>
            <a:cxnLst/>
            <a:rect r="r" b="b" t="t" l="l"/>
            <a:pathLst>
              <a:path h="7330377" w="9052494">
                <a:moveTo>
                  <a:pt x="0" y="0"/>
                </a:moveTo>
                <a:lnTo>
                  <a:pt x="9052494" y="0"/>
                </a:lnTo>
                <a:lnTo>
                  <a:pt x="9052494" y="7330377"/>
                </a:lnTo>
                <a:lnTo>
                  <a:pt x="0" y="7330377"/>
                </a:lnTo>
                <a:lnTo>
                  <a:pt x="0" y="0"/>
                </a:lnTo>
                <a:close/>
              </a:path>
            </a:pathLst>
          </a:custGeom>
          <a:blipFill>
            <a:blip r:embed="rId3"/>
            <a:stretch>
              <a:fillRect l="-6364" t="0" r="-6364" b="0"/>
            </a:stretch>
          </a:blipFill>
        </p:spPr>
      </p:sp>
      <p:grpSp>
        <p:nvGrpSpPr>
          <p:cNvPr name="Group 7" id="7"/>
          <p:cNvGrpSpPr/>
          <p:nvPr/>
        </p:nvGrpSpPr>
        <p:grpSpPr>
          <a:xfrm rot="0">
            <a:off x="278277" y="2520315"/>
            <a:ext cx="7825447" cy="4425755"/>
            <a:chOff x="0" y="0"/>
            <a:chExt cx="1212367" cy="685665"/>
          </a:xfrm>
        </p:grpSpPr>
        <p:sp>
          <p:nvSpPr>
            <p:cNvPr name="Freeform 8" id="8"/>
            <p:cNvSpPr/>
            <p:nvPr/>
          </p:nvSpPr>
          <p:spPr>
            <a:xfrm flipH="false" flipV="false" rot="0">
              <a:off x="0" y="0"/>
              <a:ext cx="1212367" cy="685665"/>
            </a:xfrm>
            <a:custGeom>
              <a:avLst/>
              <a:gdLst/>
              <a:ahLst/>
              <a:cxnLst/>
              <a:rect r="r" b="b" t="t" l="l"/>
              <a:pathLst>
                <a:path h="685665" w="1212367">
                  <a:moveTo>
                    <a:pt x="0" y="0"/>
                  </a:moveTo>
                  <a:lnTo>
                    <a:pt x="1212367" y="0"/>
                  </a:lnTo>
                  <a:lnTo>
                    <a:pt x="1212367" y="685665"/>
                  </a:lnTo>
                  <a:lnTo>
                    <a:pt x="0" y="685665"/>
                  </a:lnTo>
                  <a:close/>
                </a:path>
              </a:pathLst>
            </a:custGeom>
            <a:blipFill>
              <a:blip r:embed="rId6"/>
              <a:stretch>
                <a:fillRect l="0" t="-10338" r="0" b="-10338"/>
              </a:stretch>
            </a:blipFill>
          </p:spPr>
        </p:sp>
      </p:grpSp>
      <p:grpSp>
        <p:nvGrpSpPr>
          <p:cNvPr name="Group 9" id="9"/>
          <p:cNvGrpSpPr/>
          <p:nvPr/>
        </p:nvGrpSpPr>
        <p:grpSpPr>
          <a:xfrm rot="0">
            <a:off x="9757524" y="2520315"/>
            <a:ext cx="7825447" cy="4425755"/>
            <a:chOff x="0" y="0"/>
            <a:chExt cx="1212367" cy="685665"/>
          </a:xfrm>
        </p:grpSpPr>
        <p:sp>
          <p:nvSpPr>
            <p:cNvPr name="Freeform 10" id="10"/>
            <p:cNvSpPr/>
            <p:nvPr/>
          </p:nvSpPr>
          <p:spPr>
            <a:xfrm flipH="false" flipV="false" rot="0">
              <a:off x="0" y="0"/>
              <a:ext cx="1212367" cy="685665"/>
            </a:xfrm>
            <a:custGeom>
              <a:avLst/>
              <a:gdLst/>
              <a:ahLst/>
              <a:cxnLst/>
              <a:rect r="r" b="b" t="t" l="l"/>
              <a:pathLst>
                <a:path h="685665" w="1212367">
                  <a:moveTo>
                    <a:pt x="0" y="0"/>
                  </a:moveTo>
                  <a:lnTo>
                    <a:pt x="1212367" y="0"/>
                  </a:lnTo>
                  <a:lnTo>
                    <a:pt x="1212367" y="685665"/>
                  </a:lnTo>
                  <a:lnTo>
                    <a:pt x="0" y="685665"/>
                  </a:lnTo>
                  <a:close/>
                </a:path>
              </a:pathLst>
            </a:custGeom>
            <a:blipFill>
              <a:blip r:embed="rId7"/>
              <a:stretch>
                <a:fillRect l="0" t="-16306" r="0" b="-16306"/>
              </a:stretch>
            </a:blipFill>
          </p:spPr>
        </p:sp>
      </p:grpSp>
      <p:sp>
        <p:nvSpPr>
          <p:cNvPr name="TextBox 11" id="11"/>
          <p:cNvSpPr txBox="true"/>
          <p:nvPr/>
        </p:nvSpPr>
        <p:spPr>
          <a:xfrm rot="0">
            <a:off x="704362" y="7586520"/>
            <a:ext cx="6973275" cy="552450"/>
          </a:xfrm>
          <a:prstGeom prst="rect">
            <a:avLst/>
          </a:prstGeom>
        </p:spPr>
        <p:txBody>
          <a:bodyPr anchor="t" rtlCol="false" tIns="0" lIns="0" bIns="0" rIns="0">
            <a:spAutoFit/>
          </a:bodyPr>
          <a:lstStyle/>
          <a:p>
            <a:pPr algn="ctr">
              <a:lnSpc>
                <a:spcPts val="4200"/>
              </a:lnSpc>
              <a:spcBef>
                <a:spcPct val="0"/>
              </a:spcBef>
            </a:pPr>
            <a:r>
              <a:rPr lang="en-US" b="true" sz="3500" i="true">
                <a:solidFill>
                  <a:srgbClr val="39484F"/>
                </a:solidFill>
                <a:latin typeface="Roboto Bold Italics"/>
                <a:ea typeface="Roboto Bold Italics"/>
                <a:cs typeface="Roboto Bold Italics"/>
                <a:sym typeface="Roboto Bold Italics"/>
              </a:rPr>
              <a:t>Bé nhặt lá rơi ở vườn Cổ tích (5TA)</a:t>
            </a:r>
          </a:p>
        </p:txBody>
      </p:sp>
      <p:sp>
        <p:nvSpPr>
          <p:cNvPr name="TextBox 12" id="12"/>
          <p:cNvSpPr txBox="true"/>
          <p:nvPr/>
        </p:nvSpPr>
        <p:spPr>
          <a:xfrm rot="0">
            <a:off x="10183609" y="7586520"/>
            <a:ext cx="6973275" cy="552450"/>
          </a:xfrm>
          <a:prstGeom prst="rect">
            <a:avLst/>
          </a:prstGeom>
        </p:spPr>
        <p:txBody>
          <a:bodyPr anchor="t" rtlCol="false" tIns="0" lIns="0" bIns="0" rIns="0">
            <a:spAutoFit/>
          </a:bodyPr>
          <a:lstStyle/>
          <a:p>
            <a:pPr algn="ctr">
              <a:lnSpc>
                <a:spcPts val="4200"/>
              </a:lnSpc>
              <a:spcBef>
                <a:spcPct val="0"/>
              </a:spcBef>
            </a:pPr>
            <a:r>
              <a:rPr lang="en-US" b="true" sz="3500" i="true">
                <a:solidFill>
                  <a:srgbClr val="39484F"/>
                </a:solidFill>
                <a:latin typeface="Roboto Bold Italics"/>
                <a:ea typeface="Roboto Bold Italics"/>
                <a:cs typeface="Roboto Bold Italics"/>
                <a:sym typeface="Roboto Bold Italics"/>
              </a:rPr>
              <a:t>Bé đọc sách ở vườn Cổ tích</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FF6F8"/>
        </a:solidFill>
      </p:bgPr>
    </p:bg>
    <p:spTree>
      <p:nvGrpSpPr>
        <p:cNvPr id="1" name=""/>
        <p:cNvGrpSpPr/>
        <p:nvPr/>
      </p:nvGrpSpPr>
      <p:grpSpPr>
        <a:xfrm>
          <a:off x="0" y="0"/>
          <a:ext cx="0" cy="0"/>
          <a:chOff x="0" y="0"/>
          <a:chExt cx="0" cy="0"/>
        </a:xfrm>
      </p:grpSpPr>
      <p:sp>
        <p:nvSpPr>
          <p:cNvPr name="TextBox 2" id="2"/>
          <p:cNvSpPr txBox="true"/>
          <p:nvPr/>
        </p:nvSpPr>
        <p:spPr>
          <a:xfrm rot="0">
            <a:off x="6205811" y="409575"/>
            <a:ext cx="5876379" cy="619125"/>
          </a:xfrm>
          <a:prstGeom prst="rect">
            <a:avLst/>
          </a:prstGeom>
        </p:spPr>
        <p:txBody>
          <a:bodyPr anchor="t" rtlCol="false" tIns="0" lIns="0" bIns="0" rIns="0">
            <a:spAutoFit/>
          </a:bodyPr>
          <a:lstStyle/>
          <a:p>
            <a:pPr algn="ctr">
              <a:lnSpc>
                <a:spcPts val="4800"/>
              </a:lnSpc>
              <a:spcBef>
                <a:spcPct val="0"/>
              </a:spcBef>
            </a:pPr>
            <a:r>
              <a:rPr lang="en-US" b="true" sz="4000">
                <a:solidFill>
                  <a:srgbClr val="39484F"/>
                </a:solidFill>
                <a:latin typeface="Roboto Bold"/>
                <a:ea typeface="Roboto Bold"/>
                <a:cs typeface="Roboto Bold"/>
                <a:sym typeface="Roboto Bold"/>
              </a:rPr>
              <a:t>I. THÔNG TIN CHUNG</a:t>
            </a:r>
          </a:p>
        </p:txBody>
      </p:sp>
      <p:sp>
        <p:nvSpPr>
          <p:cNvPr name="TextBox 3" id="3"/>
          <p:cNvSpPr txBox="true"/>
          <p:nvPr/>
        </p:nvSpPr>
        <p:spPr>
          <a:xfrm rot="0">
            <a:off x="2275204" y="1528564"/>
            <a:ext cx="12382686" cy="571500"/>
          </a:xfrm>
          <a:prstGeom prst="rect">
            <a:avLst/>
          </a:prstGeom>
        </p:spPr>
        <p:txBody>
          <a:bodyPr anchor="t" rtlCol="false" tIns="0" lIns="0" bIns="0" rIns="0">
            <a:spAutoFit/>
          </a:bodyPr>
          <a:lstStyle/>
          <a:p>
            <a:pPr algn="l">
              <a:lnSpc>
                <a:spcPts val="4560"/>
              </a:lnSpc>
              <a:spcBef>
                <a:spcPct val="0"/>
              </a:spcBef>
            </a:pPr>
            <a:r>
              <a:rPr lang="en-US" b="true" sz="3800">
                <a:solidFill>
                  <a:srgbClr val="39484F"/>
                </a:solidFill>
                <a:latin typeface="Roboto Bold"/>
                <a:ea typeface="Roboto Bold"/>
                <a:cs typeface="Roboto Bold"/>
                <a:sym typeface="Roboto Bold"/>
              </a:rPr>
              <a:t> 1. Tên cơ sở giáo dục: Trường mầm non Quảng Nghĩa</a:t>
            </a:r>
          </a:p>
        </p:txBody>
      </p:sp>
      <p:sp>
        <p:nvSpPr>
          <p:cNvPr name="TextBox 4" id="4"/>
          <p:cNvSpPr txBox="true"/>
          <p:nvPr/>
        </p:nvSpPr>
        <p:spPr>
          <a:xfrm rot="0">
            <a:off x="2443209" y="2223171"/>
            <a:ext cx="4235148" cy="571500"/>
          </a:xfrm>
          <a:prstGeom prst="rect">
            <a:avLst/>
          </a:prstGeom>
        </p:spPr>
        <p:txBody>
          <a:bodyPr anchor="t" rtlCol="false" tIns="0" lIns="0" bIns="0" rIns="0">
            <a:spAutoFit/>
          </a:bodyPr>
          <a:lstStyle/>
          <a:p>
            <a:pPr algn="just">
              <a:lnSpc>
                <a:spcPts val="4560"/>
              </a:lnSpc>
              <a:spcBef>
                <a:spcPct val="0"/>
              </a:spcBef>
            </a:pPr>
            <a:r>
              <a:rPr lang="en-US" b="true" sz="3800">
                <a:solidFill>
                  <a:srgbClr val="39484F"/>
                </a:solidFill>
                <a:latin typeface="Roboto Bold"/>
                <a:ea typeface="Roboto Bold"/>
                <a:cs typeface="Roboto Bold"/>
                <a:sym typeface="Roboto Bold"/>
              </a:rPr>
              <a:t>2. Địa chỉ trường: </a:t>
            </a:r>
          </a:p>
        </p:txBody>
      </p:sp>
      <p:sp>
        <p:nvSpPr>
          <p:cNvPr name="TextBox 5" id="5"/>
          <p:cNvSpPr txBox="true"/>
          <p:nvPr/>
        </p:nvSpPr>
        <p:spPr>
          <a:xfrm rot="0">
            <a:off x="2443209" y="2706924"/>
            <a:ext cx="13826184" cy="3095625"/>
          </a:xfrm>
          <a:prstGeom prst="rect">
            <a:avLst/>
          </a:prstGeom>
        </p:spPr>
        <p:txBody>
          <a:bodyPr anchor="t" rtlCol="false" tIns="0" lIns="0" bIns="0" rIns="0">
            <a:spAutoFit/>
          </a:bodyPr>
          <a:lstStyle/>
          <a:p>
            <a:pPr algn="just">
              <a:lnSpc>
                <a:spcPts val="4080"/>
              </a:lnSpc>
            </a:pPr>
            <a:r>
              <a:rPr lang="en-US" sz="3400">
                <a:solidFill>
                  <a:srgbClr val="39484F"/>
                </a:solidFill>
                <a:latin typeface="Roboto"/>
                <a:ea typeface="Roboto"/>
                <a:cs typeface="Roboto"/>
                <a:sym typeface="Roboto"/>
              </a:rPr>
              <a:t> - Điểm trường chính: Thôn 3-xã Quảng Nghĩa, TP Móng Cái, Quảng Ninh</a:t>
            </a:r>
          </a:p>
          <a:p>
            <a:pPr algn="just">
              <a:lnSpc>
                <a:spcPts val="4080"/>
              </a:lnSpc>
            </a:pPr>
            <a:r>
              <a:rPr lang="en-US" sz="3400">
                <a:solidFill>
                  <a:srgbClr val="39484F"/>
                </a:solidFill>
                <a:latin typeface="Roboto"/>
                <a:ea typeface="Roboto"/>
                <a:cs typeface="Roboto"/>
                <a:sym typeface="Roboto"/>
              </a:rPr>
              <a:t> -</a:t>
            </a:r>
            <a:r>
              <a:rPr lang="en-US" sz="3400">
                <a:solidFill>
                  <a:srgbClr val="39484F"/>
                </a:solidFill>
                <a:latin typeface="Roboto"/>
                <a:ea typeface="Roboto"/>
                <a:cs typeface="Roboto"/>
                <a:sym typeface="Roboto"/>
              </a:rPr>
              <a:t> Điểm trường Thôn 1: Thôn 1-xã Quảng Nghĩa</a:t>
            </a:r>
          </a:p>
          <a:p>
            <a:pPr algn="just">
              <a:lnSpc>
                <a:spcPts val="4080"/>
              </a:lnSpc>
            </a:pPr>
            <a:r>
              <a:rPr lang="en-US" sz="3400">
                <a:solidFill>
                  <a:srgbClr val="39484F"/>
                </a:solidFill>
                <a:latin typeface="Roboto"/>
                <a:ea typeface="Roboto"/>
                <a:cs typeface="Roboto"/>
                <a:sym typeface="Roboto"/>
              </a:rPr>
              <a:t> - Điểm trường Nga Bát: Bản Nga Bát - xã Quảng Nghĩa</a:t>
            </a:r>
          </a:p>
          <a:p>
            <a:pPr algn="just">
              <a:lnSpc>
                <a:spcPts val="4080"/>
              </a:lnSpc>
            </a:pPr>
            <a:r>
              <a:rPr lang="en-US" sz="3400">
                <a:solidFill>
                  <a:srgbClr val="39484F"/>
                </a:solidFill>
                <a:latin typeface="Roboto"/>
                <a:ea typeface="Roboto"/>
                <a:cs typeface="Roboto"/>
                <a:sym typeface="Roboto"/>
              </a:rPr>
              <a:t> - Địa chỉ gmail nhà trường: mnquangnghia@pgdmongcai.edu.vn</a:t>
            </a:r>
          </a:p>
          <a:p>
            <a:pPr algn="just">
              <a:lnSpc>
                <a:spcPts val="4080"/>
              </a:lnSpc>
            </a:pPr>
            <a:r>
              <a:rPr lang="en-US" sz="3400">
                <a:solidFill>
                  <a:srgbClr val="39484F"/>
                </a:solidFill>
                <a:latin typeface="Roboto"/>
                <a:ea typeface="Roboto"/>
                <a:cs typeface="Roboto"/>
                <a:sym typeface="Roboto"/>
              </a:rPr>
              <a:t> - Trang facebook trường theo địa chỉ: </a:t>
            </a:r>
            <a:r>
              <a:rPr lang="en-US" sz="3400" u="sng">
                <a:solidFill>
                  <a:srgbClr val="39484F"/>
                </a:solidFill>
                <a:latin typeface="Roboto"/>
                <a:ea typeface="Roboto"/>
                <a:cs typeface="Roboto"/>
                <a:sym typeface="Roboto"/>
                <a:hlinkClick r:id="rId2" tooltip="https://www.facebook.com/share/1GNYm8U9XN/?mibextid=wwXIfr"/>
              </a:rPr>
              <a:t>Trường mầm non Quảng Nghĩa</a:t>
            </a:r>
          </a:p>
          <a:p>
            <a:pPr algn="just">
              <a:lnSpc>
                <a:spcPts val="4080"/>
              </a:lnSpc>
              <a:spcBef>
                <a:spcPct val="0"/>
              </a:spcBef>
            </a:pPr>
          </a:p>
        </p:txBody>
      </p:sp>
      <p:sp>
        <p:nvSpPr>
          <p:cNvPr name="TextBox 6" id="6"/>
          <p:cNvSpPr txBox="true"/>
          <p:nvPr/>
        </p:nvSpPr>
        <p:spPr>
          <a:xfrm rot="0">
            <a:off x="2149812" y="5342608"/>
            <a:ext cx="13826184" cy="1085850"/>
          </a:xfrm>
          <a:prstGeom prst="rect">
            <a:avLst/>
          </a:prstGeom>
        </p:spPr>
        <p:txBody>
          <a:bodyPr anchor="t" rtlCol="false" tIns="0" lIns="0" bIns="0" rIns="0">
            <a:spAutoFit/>
          </a:bodyPr>
          <a:lstStyle/>
          <a:p>
            <a:pPr algn="l">
              <a:lnSpc>
                <a:spcPts val="4560"/>
              </a:lnSpc>
            </a:pPr>
            <a:r>
              <a:rPr lang="en-US" sz="3800">
                <a:solidFill>
                  <a:srgbClr val="39484F"/>
                </a:solidFill>
                <a:latin typeface="Roboto"/>
                <a:ea typeface="Roboto"/>
                <a:cs typeface="Roboto"/>
                <a:sym typeface="Roboto"/>
              </a:rPr>
              <a:t> </a:t>
            </a:r>
            <a:r>
              <a:rPr lang="en-US" sz="3800" b="true">
                <a:solidFill>
                  <a:srgbClr val="39484F"/>
                </a:solidFill>
                <a:latin typeface="Roboto Bold"/>
                <a:ea typeface="Roboto Bold"/>
                <a:cs typeface="Roboto Bold"/>
                <a:sym typeface="Roboto Bold"/>
              </a:rPr>
              <a:t>3. Loại hình cơ sở giáo dục: Công lập</a:t>
            </a:r>
          </a:p>
          <a:p>
            <a:pPr algn="l">
              <a:lnSpc>
                <a:spcPts val="4080"/>
              </a:lnSpc>
              <a:spcBef>
                <a:spcPct val="0"/>
              </a:spcBef>
            </a:pPr>
            <a:r>
              <a:rPr lang="en-US" sz="3400">
                <a:solidFill>
                  <a:srgbClr val="39484F"/>
                </a:solidFill>
                <a:latin typeface="Roboto"/>
                <a:ea typeface="Roboto"/>
                <a:cs typeface="Roboto"/>
                <a:sym typeface="Roboto"/>
              </a:rPr>
              <a:t>    - Cơ quan chủ quản: Phòng Giáo dục và Đào tạo thành phố Móng Cái</a:t>
            </a:r>
          </a:p>
        </p:txBody>
      </p:sp>
      <p:sp>
        <p:nvSpPr>
          <p:cNvPr name="TextBox 7" id="7"/>
          <p:cNvSpPr txBox="true"/>
          <p:nvPr/>
        </p:nvSpPr>
        <p:spPr>
          <a:xfrm rot="0">
            <a:off x="-488985" y="6418933"/>
            <a:ext cx="13389591" cy="571500"/>
          </a:xfrm>
          <a:prstGeom prst="rect">
            <a:avLst/>
          </a:prstGeom>
        </p:spPr>
        <p:txBody>
          <a:bodyPr anchor="t" rtlCol="false" tIns="0" lIns="0" bIns="0" rIns="0">
            <a:spAutoFit/>
          </a:bodyPr>
          <a:lstStyle/>
          <a:p>
            <a:pPr algn="ctr">
              <a:lnSpc>
                <a:spcPts val="4560"/>
              </a:lnSpc>
              <a:spcBef>
                <a:spcPct val="0"/>
              </a:spcBef>
            </a:pPr>
            <a:r>
              <a:rPr lang="en-US" b="true" sz="3800">
                <a:solidFill>
                  <a:srgbClr val="39484F"/>
                </a:solidFill>
                <a:latin typeface="Roboto Bold"/>
                <a:ea typeface="Roboto Bold"/>
                <a:cs typeface="Roboto Bold"/>
                <a:sym typeface="Roboto Bold"/>
              </a:rPr>
              <a:t>4</a:t>
            </a:r>
            <a:r>
              <a:rPr lang="en-US" b="true" sz="3800">
                <a:solidFill>
                  <a:srgbClr val="39484F"/>
                </a:solidFill>
                <a:latin typeface="Roboto Bold"/>
                <a:ea typeface="Roboto Bold"/>
                <a:cs typeface="Roboto Bold"/>
                <a:sym typeface="Roboto Bold"/>
              </a:rPr>
              <a:t>. Thông tin người đại diện pháp luật</a:t>
            </a:r>
          </a:p>
        </p:txBody>
      </p:sp>
      <p:sp>
        <p:nvSpPr>
          <p:cNvPr name="TextBox 8" id="8"/>
          <p:cNvSpPr txBox="true"/>
          <p:nvPr/>
        </p:nvSpPr>
        <p:spPr>
          <a:xfrm rot="0">
            <a:off x="2149812" y="6980908"/>
            <a:ext cx="12633469" cy="3095625"/>
          </a:xfrm>
          <a:prstGeom prst="rect">
            <a:avLst/>
          </a:prstGeom>
        </p:spPr>
        <p:txBody>
          <a:bodyPr anchor="t" rtlCol="false" tIns="0" lIns="0" bIns="0" rIns="0">
            <a:spAutoFit/>
          </a:bodyPr>
          <a:lstStyle/>
          <a:p>
            <a:pPr algn="l" marL="734074" indent="-367037" lvl="1">
              <a:lnSpc>
                <a:spcPts val="4080"/>
              </a:lnSpc>
              <a:buFont typeface="Arial"/>
              <a:buChar char="•"/>
            </a:pPr>
            <a:r>
              <a:rPr lang="en-US" sz="3400">
                <a:solidFill>
                  <a:srgbClr val="39484F"/>
                </a:solidFill>
                <a:latin typeface="Roboto"/>
                <a:ea typeface="Roboto"/>
                <a:cs typeface="Roboto"/>
                <a:sym typeface="Roboto"/>
              </a:rPr>
              <a:t>Họ và tên: </a:t>
            </a:r>
            <a:r>
              <a:rPr lang="en-US" sz="3400">
                <a:solidFill>
                  <a:srgbClr val="39484F"/>
                </a:solidFill>
                <a:latin typeface="Roboto"/>
                <a:ea typeface="Roboto"/>
                <a:cs typeface="Roboto"/>
                <a:sym typeface="Roboto"/>
              </a:rPr>
              <a:t>Hoàng Thị Nhã </a:t>
            </a:r>
          </a:p>
          <a:p>
            <a:pPr algn="l" marL="734074" indent="-367037" lvl="1">
              <a:lnSpc>
                <a:spcPts val="4080"/>
              </a:lnSpc>
              <a:buFont typeface="Arial"/>
              <a:buChar char="•"/>
            </a:pPr>
            <a:r>
              <a:rPr lang="en-US" sz="3400">
                <a:solidFill>
                  <a:srgbClr val="39484F"/>
                </a:solidFill>
                <a:latin typeface="Roboto"/>
                <a:ea typeface="Roboto"/>
                <a:cs typeface="Roboto"/>
                <a:sym typeface="Roboto"/>
              </a:rPr>
              <a:t>Chức vụ: Hiệu trưởng</a:t>
            </a:r>
          </a:p>
          <a:p>
            <a:pPr algn="l" marL="734074" indent="-367037" lvl="1">
              <a:lnSpc>
                <a:spcPts val="4080"/>
              </a:lnSpc>
              <a:buFont typeface="Arial"/>
              <a:buChar char="•"/>
            </a:pPr>
            <a:r>
              <a:rPr lang="en-US" sz="3400">
                <a:solidFill>
                  <a:srgbClr val="39484F"/>
                </a:solidFill>
                <a:latin typeface="Roboto"/>
                <a:ea typeface="Roboto"/>
                <a:cs typeface="Roboto"/>
                <a:sym typeface="Roboto"/>
              </a:rPr>
              <a:t>Địa chỉ nơi làm việc: Thôn 3- xã Quảng nghĩa- TP Móng Cái</a:t>
            </a:r>
          </a:p>
          <a:p>
            <a:pPr algn="l" marL="734074" indent="-367037" lvl="1">
              <a:lnSpc>
                <a:spcPts val="4080"/>
              </a:lnSpc>
              <a:buFont typeface="Arial"/>
              <a:buChar char="•"/>
            </a:pPr>
            <a:r>
              <a:rPr lang="en-US" sz="3400">
                <a:solidFill>
                  <a:srgbClr val="39484F"/>
                </a:solidFill>
                <a:latin typeface="Roboto"/>
                <a:ea typeface="Roboto"/>
                <a:cs typeface="Roboto"/>
                <a:sym typeface="Roboto"/>
              </a:rPr>
              <a:t>Điện thoại: 0912654299</a:t>
            </a:r>
          </a:p>
          <a:p>
            <a:pPr algn="l" marL="734074" indent="-367037" lvl="1">
              <a:lnSpc>
                <a:spcPts val="4080"/>
              </a:lnSpc>
              <a:buFont typeface="Arial"/>
              <a:buChar char="•"/>
            </a:pPr>
            <a:r>
              <a:rPr lang="en-US" sz="3400">
                <a:solidFill>
                  <a:srgbClr val="39484F"/>
                </a:solidFill>
                <a:latin typeface="Roboto"/>
                <a:ea typeface="Roboto"/>
                <a:cs typeface="Roboto"/>
                <a:sym typeface="Roboto"/>
              </a:rPr>
              <a:t>Địa chỉ thư điện tử: hoangthinha@quangninh.gov.vn</a:t>
            </a:r>
          </a:p>
          <a:p>
            <a:pPr algn="l">
              <a:lnSpc>
                <a:spcPts val="4080"/>
              </a:lnSpc>
              <a:spcBef>
                <a:spcPct val="0"/>
              </a:spcBef>
            </a:pPr>
          </a:p>
        </p:txBody>
      </p:sp>
      <p:sp>
        <p:nvSpPr>
          <p:cNvPr name="Freeform 9" id="9"/>
          <p:cNvSpPr/>
          <p:nvPr/>
        </p:nvSpPr>
        <p:spPr>
          <a:xfrm flipH="false" flipV="false" rot="-3063825">
            <a:off x="144956" y="8220133"/>
            <a:ext cx="1238014" cy="2076334"/>
          </a:xfrm>
          <a:custGeom>
            <a:avLst/>
            <a:gdLst/>
            <a:ahLst/>
            <a:cxnLst/>
            <a:rect r="r" b="b" t="t" l="l"/>
            <a:pathLst>
              <a:path h="2076334" w="1238014">
                <a:moveTo>
                  <a:pt x="0" y="0"/>
                </a:moveTo>
                <a:lnTo>
                  <a:pt x="1238014" y="0"/>
                </a:lnTo>
                <a:lnTo>
                  <a:pt x="1238014" y="2076334"/>
                </a:lnTo>
                <a:lnTo>
                  <a:pt x="0" y="207633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0" id="10"/>
          <p:cNvSpPr/>
          <p:nvPr/>
        </p:nvSpPr>
        <p:spPr>
          <a:xfrm flipH="false" flipV="false" rot="0">
            <a:off x="306887" y="7915733"/>
            <a:ext cx="1256771" cy="2371267"/>
          </a:xfrm>
          <a:custGeom>
            <a:avLst/>
            <a:gdLst/>
            <a:ahLst/>
            <a:cxnLst/>
            <a:rect r="r" b="b" t="t" l="l"/>
            <a:pathLst>
              <a:path h="2371267" w="1256771">
                <a:moveTo>
                  <a:pt x="0" y="0"/>
                </a:moveTo>
                <a:lnTo>
                  <a:pt x="1256772" y="0"/>
                </a:lnTo>
                <a:lnTo>
                  <a:pt x="1256772" y="2371267"/>
                </a:lnTo>
                <a:lnTo>
                  <a:pt x="0" y="237126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1" id="11"/>
          <p:cNvSpPr/>
          <p:nvPr/>
        </p:nvSpPr>
        <p:spPr>
          <a:xfrm flipH="false" flipV="false" rot="1270093">
            <a:off x="713181" y="7852560"/>
            <a:ext cx="1323735" cy="2497614"/>
          </a:xfrm>
          <a:custGeom>
            <a:avLst/>
            <a:gdLst/>
            <a:ahLst/>
            <a:cxnLst/>
            <a:rect r="r" b="b" t="t" l="l"/>
            <a:pathLst>
              <a:path h="2497614" w="1323735">
                <a:moveTo>
                  <a:pt x="0" y="0"/>
                </a:moveTo>
                <a:lnTo>
                  <a:pt x="1323735" y="0"/>
                </a:lnTo>
                <a:lnTo>
                  <a:pt x="1323735" y="2497614"/>
                </a:lnTo>
                <a:lnTo>
                  <a:pt x="0" y="249761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2" id="12"/>
          <p:cNvSpPr/>
          <p:nvPr/>
        </p:nvSpPr>
        <p:spPr>
          <a:xfrm flipH="false" flipV="false" rot="-334747">
            <a:off x="-339542" y="-208654"/>
            <a:ext cx="4105190" cy="2114173"/>
          </a:xfrm>
          <a:custGeom>
            <a:avLst/>
            <a:gdLst/>
            <a:ahLst/>
            <a:cxnLst/>
            <a:rect r="r" b="b" t="t" l="l"/>
            <a:pathLst>
              <a:path h="2114173" w="4105190">
                <a:moveTo>
                  <a:pt x="0" y="0"/>
                </a:moveTo>
                <a:lnTo>
                  <a:pt x="4105190" y="0"/>
                </a:lnTo>
                <a:lnTo>
                  <a:pt x="4105190" y="2114172"/>
                </a:lnTo>
                <a:lnTo>
                  <a:pt x="0" y="211417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3" id="13"/>
          <p:cNvSpPr/>
          <p:nvPr/>
        </p:nvSpPr>
        <p:spPr>
          <a:xfrm flipH="false" flipV="false" rot="-111549">
            <a:off x="14706428" y="7269817"/>
            <a:ext cx="4036622" cy="3057741"/>
          </a:xfrm>
          <a:custGeom>
            <a:avLst/>
            <a:gdLst/>
            <a:ahLst/>
            <a:cxnLst/>
            <a:rect r="r" b="b" t="t" l="l"/>
            <a:pathLst>
              <a:path h="3057741" w="4036622">
                <a:moveTo>
                  <a:pt x="0" y="0"/>
                </a:moveTo>
                <a:lnTo>
                  <a:pt x="4036623" y="0"/>
                </a:lnTo>
                <a:lnTo>
                  <a:pt x="4036623" y="3057741"/>
                </a:lnTo>
                <a:lnTo>
                  <a:pt x="0" y="3057741"/>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grpSp>
        <p:nvGrpSpPr>
          <p:cNvPr name="Group 3" id="3"/>
          <p:cNvGrpSpPr/>
          <p:nvPr/>
        </p:nvGrpSpPr>
        <p:grpSpPr>
          <a:xfrm rot="0">
            <a:off x="279039" y="308481"/>
            <a:ext cx="17658194" cy="9682512"/>
            <a:chOff x="0" y="0"/>
            <a:chExt cx="4650718" cy="2550126"/>
          </a:xfrm>
        </p:grpSpPr>
        <p:sp>
          <p:nvSpPr>
            <p:cNvPr name="Freeform 4" id="4"/>
            <p:cNvSpPr/>
            <p:nvPr/>
          </p:nvSpPr>
          <p:spPr>
            <a:xfrm flipH="false" flipV="false" rot="0">
              <a:off x="0" y="0"/>
              <a:ext cx="4650718" cy="2550127"/>
            </a:xfrm>
            <a:custGeom>
              <a:avLst/>
              <a:gdLst/>
              <a:ahLst/>
              <a:cxnLst/>
              <a:rect r="r" b="b" t="t" l="l"/>
              <a:pathLst>
                <a:path h="2550127" w="4650718">
                  <a:moveTo>
                    <a:pt x="0" y="0"/>
                  </a:moveTo>
                  <a:lnTo>
                    <a:pt x="4650718" y="0"/>
                  </a:lnTo>
                  <a:lnTo>
                    <a:pt x="4650718" y="2550127"/>
                  </a:lnTo>
                  <a:lnTo>
                    <a:pt x="0" y="2550127"/>
                  </a:lnTo>
                  <a:close/>
                </a:path>
              </a:pathLst>
            </a:custGeom>
            <a:solidFill>
              <a:srgbClr val="FFFFFF"/>
            </a:solidFill>
            <a:ln w="38100" cap="sq">
              <a:solidFill>
                <a:srgbClr val="644F3D"/>
              </a:solidFill>
              <a:prstDash val="solid"/>
              <a:miter/>
            </a:ln>
          </p:spPr>
        </p:sp>
        <p:sp>
          <p:nvSpPr>
            <p:cNvPr name="TextBox 5" id="5"/>
            <p:cNvSpPr txBox="true"/>
            <p:nvPr/>
          </p:nvSpPr>
          <p:spPr>
            <a:xfrm>
              <a:off x="0" y="-38100"/>
              <a:ext cx="4650718" cy="2588226"/>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684712" y="589085"/>
            <a:ext cx="16814406" cy="9117783"/>
            <a:chOff x="0" y="0"/>
            <a:chExt cx="4428486" cy="2401392"/>
          </a:xfrm>
        </p:grpSpPr>
        <p:sp>
          <p:nvSpPr>
            <p:cNvPr name="Freeform 7" id="7"/>
            <p:cNvSpPr/>
            <p:nvPr/>
          </p:nvSpPr>
          <p:spPr>
            <a:xfrm flipH="false" flipV="false" rot="0">
              <a:off x="0" y="0"/>
              <a:ext cx="4428486" cy="2401392"/>
            </a:xfrm>
            <a:custGeom>
              <a:avLst/>
              <a:gdLst/>
              <a:ahLst/>
              <a:cxnLst/>
              <a:rect r="r" b="b" t="t" l="l"/>
              <a:pathLst>
                <a:path h="2401392" w="4428486">
                  <a:moveTo>
                    <a:pt x="0" y="0"/>
                  </a:moveTo>
                  <a:lnTo>
                    <a:pt x="4428486" y="0"/>
                  </a:lnTo>
                  <a:lnTo>
                    <a:pt x="4428486" y="2401392"/>
                  </a:lnTo>
                  <a:lnTo>
                    <a:pt x="0" y="2401392"/>
                  </a:lnTo>
                  <a:close/>
                </a:path>
              </a:pathLst>
            </a:custGeom>
            <a:solidFill>
              <a:srgbClr val="FFFFFF"/>
            </a:solidFill>
            <a:ln w="38100" cap="sq">
              <a:solidFill>
                <a:srgbClr val="C1CE9A"/>
              </a:solidFill>
              <a:prstDash val="lgDash"/>
              <a:miter/>
            </a:ln>
          </p:spPr>
        </p:sp>
        <p:sp>
          <p:nvSpPr>
            <p:cNvPr name="TextBox 8" id="8"/>
            <p:cNvSpPr txBox="true"/>
            <p:nvPr/>
          </p:nvSpPr>
          <p:spPr>
            <a:xfrm>
              <a:off x="0" y="-38100"/>
              <a:ext cx="4428486" cy="2439492"/>
            </a:xfrm>
            <a:prstGeom prst="rect">
              <a:avLst/>
            </a:prstGeom>
          </p:spPr>
          <p:txBody>
            <a:bodyPr anchor="ctr" rtlCol="false" tIns="50800" lIns="50800" bIns="50800" rIns="50800"/>
            <a:lstStyle/>
            <a:p>
              <a:pPr algn="ctr">
                <a:lnSpc>
                  <a:spcPts val="2659"/>
                </a:lnSpc>
              </a:pPr>
            </a:p>
          </p:txBody>
        </p:sp>
      </p:grpSp>
      <p:sp>
        <p:nvSpPr>
          <p:cNvPr name="Freeform 9" id="9"/>
          <p:cNvSpPr/>
          <p:nvPr/>
        </p:nvSpPr>
        <p:spPr>
          <a:xfrm flipH="true" flipV="false" rot="0">
            <a:off x="292166" y="1438055"/>
            <a:ext cx="1312631" cy="837697"/>
          </a:xfrm>
          <a:custGeom>
            <a:avLst/>
            <a:gdLst/>
            <a:ahLst/>
            <a:cxnLst/>
            <a:rect r="r" b="b" t="t" l="l"/>
            <a:pathLst>
              <a:path h="837697" w="1312631">
                <a:moveTo>
                  <a:pt x="1312631" y="0"/>
                </a:moveTo>
                <a:lnTo>
                  <a:pt x="0" y="0"/>
                </a:lnTo>
                <a:lnTo>
                  <a:pt x="0" y="837697"/>
                </a:lnTo>
                <a:lnTo>
                  <a:pt x="1312631" y="837697"/>
                </a:lnTo>
                <a:lnTo>
                  <a:pt x="1312631" y="0"/>
                </a:lnTo>
                <a:close/>
              </a:path>
            </a:pathLst>
          </a:custGeom>
          <a:blipFill>
            <a:blip r:embed="rId3">
              <a:extLst>
                <a:ext uri="{96DAC541-7B7A-43D3-8B79-37D633B846F1}">
                  <asvg:svgBlip xmlns:asvg="http://schemas.microsoft.com/office/drawing/2016/SVG/main" r:embed="rId4"/>
                </a:ext>
              </a:extLst>
            </a:blip>
            <a:stretch>
              <a:fillRect l="0" t="0" r="0" b="0"/>
            </a:stretch>
          </a:blipFill>
          <a:ln cap="sq">
            <a:noFill/>
            <a:prstDash val="solid"/>
            <a:miter/>
          </a:ln>
        </p:spPr>
      </p:sp>
      <p:sp>
        <p:nvSpPr>
          <p:cNvPr name="Freeform 10" id="10"/>
          <p:cNvSpPr/>
          <p:nvPr/>
        </p:nvSpPr>
        <p:spPr>
          <a:xfrm flipH="false" flipV="false" rot="0">
            <a:off x="1604797" y="308481"/>
            <a:ext cx="1581824" cy="1009491"/>
          </a:xfrm>
          <a:custGeom>
            <a:avLst/>
            <a:gdLst/>
            <a:ahLst/>
            <a:cxnLst/>
            <a:rect r="r" b="b" t="t" l="l"/>
            <a:pathLst>
              <a:path h="1009491" w="1581824">
                <a:moveTo>
                  <a:pt x="0" y="0"/>
                </a:moveTo>
                <a:lnTo>
                  <a:pt x="1581824" y="0"/>
                </a:lnTo>
                <a:lnTo>
                  <a:pt x="1581824" y="1009491"/>
                </a:lnTo>
                <a:lnTo>
                  <a:pt x="0" y="100949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a:ln cap="sq">
            <a:noFill/>
            <a:prstDash val="solid"/>
            <a:miter/>
          </a:ln>
        </p:spPr>
      </p:sp>
      <p:sp>
        <p:nvSpPr>
          <p:cNvPr name="Freeform 11" id="11"/>
          <p:cNvSpPr/>
          <p:nvPr/>
        </p:nvSpPr>
        <p:spPr>
          <a:xfrm flipH="true" flipV="false" rot="0">
            <a:off x="16143268" y="-3984217"/>
            <a:ext cx="10801253" cy="5756168"/>
          </a:xfrm>
          <a:custGeom>
            <a:avLst/>
            <a:gdLst/>
            <a:ahLst/>
            <a:cxnLst/>
            <a:rect r="r" b="b" t="t" l="l"/>
            <a:pathLst>
              <a:path h="5756168" w="10801253">
                <a:moveTo>
                  <a:pt x="10801252" y="0"/>
                </a:moveTo>
                <a:lnTo>
                  <a:pt x="0" y="0"/>
                </a:lnTo>
                <a:lnTo>
                  <a:pt x="0" y="5756167"/>
                </a:lnTo>
                <a:lnTo>
                  <a:pt x="10801252" y="5756167"/>
                </a:lnTo>
                <a:lnTo>
                  <a:pt x="10801252"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2" id="12"/>
          <p:cNvSpPr/>
          <p:nvPr/>
        </p:nvSpPr>
        <p:spPr>
          <a:xfrm flipH="false" flipV="false" rot="0">
            <a:off x="-8656520" y="-3984217"/>
            <a:ext cx="10801253" cy="5756168"/>
          </a:xfrm>
          <a:custGeom>
            <a:avLst/>
            <a:gdLst/>
            <a:ahLst/>
            <a:cxnLst/>
            <a:rect r="r" b="b" t="t" l="l"/>
            <a:pathLst>
              <a:path h="5756168" w="10801253">
                <a:moveTo>
                  <a:pt x="0" y="0"/>
                </a:moveTo>
                <a:lnTo>
                  <a:pt x="10801252" y="0"/>
                </a:lnTo>
                <a:lnTo>
                  <a:pt x="10801252" y="5756167"/>
                </a:lnTo>
                <a:lnTo>
                  <a:pt x="0" y="575616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p:cNvSpPr/>
          <p:nvPr/>
        </p:nvSpPr>
        <p:spPr>
          <a:xfrm flipH="false" flipV="false" rot="0">
            <a:off x="948482" y="3639113"/>
            <a:ext cx="7834568" cy="5487462"/>
          </a:xfrm>
          <a:custGeom>
            <a:avLst/>
            <a:gdLst/>
            <a:ahLst/>
            <a:cxnLst/>
            <a:rect r="r" b="b" t="t" l="l"/>
            <a:pathLst>
              <a:path h="5487462" w="7834568">
                <a:moveTo>
                  <a:pt x="0" y="0"/>
                </a:moveTo>
                <a:lnTo>
                  <a:pt x="7834568" y="0"/>
                </a:lnTo>
                <a:lnTo>
                  <a:pt x="7834568" y="5487463"/>
                </a:lnTo>
                <a:lnTo>
                  <a:pt x="0" y="548746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4" id="14"/>
          <p:cNvSpPr/>
          <p:nvPr/>
        </p:nvSpPr>
        <p:spPr>
          <a:xfrm flipH="false" flipV="false" rot="0">
            <a:off x="9002100" y="1814920"/>
            <a:ext cx="8257200" cy="5783480"/>
          </a:xfrm>
          <a:custGeom>
            <a:avLst/>
            <a:gdLst/>
            <a:ahLst/>
            <a:cxnLst/>
            <a:rect r="r" b="b" t="t" l="l"/>
            <a:pathLst>
              <a:path h="5783480" w="8257200">
                <a:moveTo>
                  <a:pt x="0" y="0"/>
                </a:moveTo>
                <a:lnTo>
                  <a:pt x="8257200" y="0"/>
                </a:lnTo>
                <a:lnTo>
                  <a:pt x="8257200" y="5783481"/>
                </a:lnTo>
                <a:lnTo>
                  <a:pt x="0" y="578348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p:cNvSpPr/>
          <p:nvPr/>
        </p:nvSpPr>
        <p:spPr>
          <a:xfrm flipH="false" flipV="false" rot="0">
            <a:off x="16143268" y="7552514"/>
            <a:ext cx="1793964" cy="1144875"/>
          </a:xfrm>
          <a:custGeom>
            <a:avLst/>
            <a:gdLst/>
            <a:ahLst/>
            <a:cxnLst/>
            <a:rect r="r" b="b" t="t" l="l"/>
            <a:pathLst>
              <a:path h="1144875" w="1793964">
                <a:moveTo>
                  <a:pt x="0" y="0"/>
                </a:moveTo>
                <a:lnTo>
                  <a:pt x="1793964" y="0"/>
                </a:lnTo>
                <a:lnTo>
                  <a:pt x="1793964" y="1144875"/>
                </a:lnTo>
                <a:lnTo>
                  <a:pt x="0" y="114487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a:ln cap="sq">
            <a:noFill/>
            <a:prstDash val="solid"/>
            <a:miter/>
          </a:ln>
        </p:spPr>
      </p:sp>
      <p:sp>
        <p:nvSpPr>
          <p:cNvPr name="Freeform 16" id="16"/>
          <p:cNvSpPr/>
          <p:nvPr/>
        </p:nvSpPr>
        <p:spPr>
          <a:xfrm flipH="false" flipV="false" rot="0">
            <a:off x="-2469220" y="7641371"/>
            <a:ext cx="5496517" cy="2970409"/>
          </a:xfrm>
          <a:custGeom>
            <a:avLst/>
            <a:gdLst/>
            <a:ahLst/>
            <a:cxnLst/>
            <a:rect r="r" b="b" t="t" l="l"/>
            <a:pathLst>
              <a:path h="2970409" w="5496517">
                <a:moveTo>
                  <a:pt x="0" y="0"/>
                </a:moveTo>
                <a:lnTo>
                  <a:pt x="5496517" y="0"/>
                </a:lnTo>
                <a:lnTo>
                  <a:pt x="5496517" y="2970409"/>
                </a:lnTo>
                <a:lnTo>
                  <a:pt x="0" y="297040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7" id="17"/>
          <p:cNvSpPr/>
          <p:nvPr/>
        </p:nvSpPr>
        <p:spPr>
          <a:xfrm flipH="true" flipV="false" rot="0">
            <a:off x="15260703" y="7641371"/>
            <a:ext cx="5496517" cy="2970409"/>
          </a:xfrm>
          <a:custGeom>
            <a:avLst/>
            <a:gdLst/>
            <a:ahLst/>
            <a:cxnLst/>
            <a:rect r="r" b="b" t="t" l="l"/>
            <a:pathLst>
              <a:path h="2970409" w="5496517">
                <a:moveTo>
                  <a:pt x="5496517" y="0"/>
                </a:moveTo>
                <a:lnTo>
                  <a:pt x="0" y="0"/>
                </a:lnTo>
                <a:lnTo>
                  <a:pt x="0" y="2970409"/>
                </a:lnTo>
                <a:lnTo>
                  <a:pt x="5496517" y="2970409"/>
                </a:lnTo>
                <a:lnTo>
                  <a:pt x="5496517" y="0"/>
                </a:lnTo>
                <a:close/>
              </a:path>
            </a:pathLst>
          </a:custGeom>
          <a:blipFill>
            <a:blip r:embed="rId9">
              <a:extLst>
                <a:ext uri="{96DAC541-7B7A-43D3-8B79-37D633B846F1}">
                  <asvg:svgBlip xmlns:asvg="http://schemas.microsoft.com/office/drawing/2016/SVG/main" r:embed="rId10"/>
                </a:ext>
              </a:extLst>
            </a:blip>
            <a:stretch>
              <a:fillRect l="0" t="0" r="0" b="0"/>
            </a:stretch>
          </a:blipFill>
          <a:ln cap="sq">
            <a:noFill/>
            <a:prstDash val="solid"/>
            <a:miter/>
          </a:ln>
        </p:spPr>
      </p:sp>
      <p:grpSp>
        <p:nvGrpSpPr>
          <p:cNvPr name="Group 18" id="18"/>
          <p:cNvGrpSpPr/>
          <p:nvPr/>
        </p:nvGrpSpPr>
        <p:grpSpPr>
          <a:xfrm rot="0">
            <a:off x="1311324" y="3990806"/>
            <a:ext cx="7122062" cy="4894678"/>
            <a:chOff x="0" y="0"/>
            <a:chExt cx="1103394" cy="758314"/>
          </a:xfrm>
        </p:grpSpPr>
        <p:sp>
          <p:nvSpPr>
            <p:cNvPr name="Freeform 19" id="19"/>
            <p:cNvSpPr/>
            <p:nvPr/>
          </p:nvSpPr>
          <p:spPr>
            <a:xfrm flipH="false" flipV="false" rot="0">
              <a:off x="0" y="0"/>
              <a:ext cx="1103394" cy="758314"/>
            </a:xfrm>
            <a:custGeom>
              <a:avLst/>
              <a:gdLst/>
              <a:ahLst/>
              <a:cxnLst/>
              <a:rect r="r" b="b" t="t" l="l"/>
              <a:pathLst>
                <a:path h="758314" w="1103394">
                  <a:moveTo>
                    <a:pt x="0" y="0"/>
                  </a:moveTo>
                  <a:lnTo>
                    <a:pt x="1103394" y="0"/>
                  </a:lnTo>
                  <a:lnTo>
                    <a:pt x="1103394" y="758314"/>
                  </a:lnTo>
                  <a:lnTo>
                    <a:pt x="0" y="758314"/>
                  </a:lnTo>
                  <a:close/>
                </a:path>
              </a:pathLst>
            </a:custGeom>
            <a:blipFill>
              <a:blip r:embed="rId11"/>
              <a:stretch>
                <a:fillRect l="0" t="-563" r="0" b="-563"/>
              </a:stretch>
            </a:blipFill>
          </p:spPr>
        </p:sp>
      </p:grpSp>
      <p:grpSp>
        <p:nvGrpSpPr>
          <p:cNvPr name="Group 20" id="20"/>
          <p:cNvGrpSpPr/>
          <p:nvPr/>
        </p:nvGrpSpPr>
        <p:grpSpPr>
          <a:xfrm rot="0">
            <a:off x="9504950" y="2214893"/>
            <a:ext cx="7327216" cy="4894678"/>
            <a:chOff x="0" y="0"/>
            <a:chExt cx="1135178" cy="758314"/>
          </a:xfrm>
        </p:grpSpPr>
        <p:sp>
          <p:nvSpPr>
            <p:cNvPr name="Freeform 21" id="21"/>
            <p:cNvSpPr/>
            <p:nvPr/>
          </p:nvSpPr>
          <p:spPr>
            <a:xfrm flipH="false" flipV="false" rot="0">
              <a:off x="0" y="0"/>
              <a:ext cx="1135178" cy="758314"/>
            </a:xfrm>
            <a:custGeom>
              <a:avLst/>
              <a:gdLst/>
              <a:ahLst/>
              <a:cxnLst/>
              <a:rect r="r" b="b" t="t" l="l"/>
              <a:pathLst>
                <a:path h="758314" w="1135178">
                  <a:moveTo>
                    <a:pt x="0" y="0"/>
                  </a:moveTo>
                  <a:lnTo>
                    <a:pt x="1135178" y="0"/>
                  </a:lnTo>
                  <a:lnTo>
                    <a:pt x="1135178" y="758314"/>
                  </a:lnTo>
                  <a:lnTo>
                    <a:pt x="0" y="758314"/>
                  </a:lnTo>
                  <a:close/>
                </a:path>
              </a:pathLst>
            </a:custGeom>
            <a:blipFill>
              <a:blip r:embed="rId12"/>
              <a:stretch>
                <a:fillRect l="-3872" t="0" r="-3872" b="0"/>
              </a:stretch>
            </a:blipFill>
          </p:spPr>
        </p:sp>
      </p:grpSp>
      <p:sp>
        <p:nvSpPr>
          <p:cNvPr name="TextBox 22" id="22"/>
          <p:cNvSpPr txBox="true"/>
          <p:nvPr/>
        </p:nvSpPr>
        <p:spPr>
          <a:xfrm rot="0">
            <a:off x="2965419" y="813226"/>
            <a:ext cx="13079062" cy="639318"/>
          </a:xfrm>
          <a:prstGeom prst="rect">
            <a:avLst/>
          </a:prstGeom>
        </p:spPr>
        <p:txBody>
          <a:bodyPr anchor="t" rtlCol="false" tIns="0" lIns="0" bIns="0" rIns="0">
            <a:spAutoFit/>
          </a:bodyPr>
          <a:lstStyle/>
          <a:p>
            <a:pPr algn="ctr">
              <a:lnSpc>
                <a:spcPts val="4956"/>
              </a:lnSpc>
            </a:pPr>
            <a:r>
              <a:rPr lang="en-US" b="true" sz="4200" spc="235">
                <a:solidFill>
                  <a:srgbClr val="65503D"/>
                </a:solidFill>
                <a:latin typeface="Roboto Bold"/>
                <a:ea typeface="Roboto Bold"/>
                <a:cs typeface="Roboto Bold"/>
                <a:sym typeface="Roboto Bold"/>
              </a:rPr>
              <a:t>GIAO LƯU CHUYÊN MÔN VỚI CÁC TRƯỜNG</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F0E0B7"/>
        </a:solidFill>
      </p:bgPr>
    </p:bg>
    <p:spTree>
      <p:nvGrpSpPr>
        <p:cNvPr id="1" name=""/>
        <p:cNvGrpSpPr/>
        <p:nvPr/>
      </p:nvGrpSpPr>
      <p:grpSpPr>
        <a:xfrm>
          <a:off x="0" y="0"/>
          <a:ext cx="0" cy="0"/>
          <a:chOff x="0" y="0"/>
          <a:chExt cx="0" cy="0"/>
        </a:xfrm>
      </p:grpSpPr>
      <p:sp>
        <p:nvSpPr>
          <p:cNvPr name="Freeform 2" id="2"/>
          <p:cNvSpPr/>
          <p:nvPr/>
        </p:nvSpPr>
        <p:spPr>
          <a:xfrm flipH="false" flipV="false" rot="1049988">
            <a:off x="16487732" y="5751023"/>
            <a:ext cx="5127233" cy="6459507"/>
          </a:xfrm>
          <a:custGeom>
            <a:avLst/>
            <a:gdLst/>
            <a:ahLst/>
            <a:cxnLst/>
            <a:rect r="r" b="b" t="t" l="l"/>
            <a:pathLst>
              <a:path h="6459507" w="5127233">
                <a:moveTo>
                  <a:pt x="0" y="0"/>
                </a:moveTo>
                <a:lnTo>
                  <a:pt x="5127234" y="0"/>
                </a:lnTo>
                <a:lnTo>
                  <a:pt x="5127234" y="6459507"/>
                </a:lnTo>
                <a:lnTo>
                  <a:pt x="0" y="645950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10623996">
            <a:off x="15582230" y="5652580"/>
            <a:ext cx="1833980" cy="3561126"/>
          </a:xfrm>
          <a:custGeom>
            <a:avLst/>
            <a:gdLst/>
            <a:ahLst/>
            <a:cxnLst/>
            <a:rect r="r" b="b" t="t" l="l"/>
            <a:pathLst>
              <a:path h="3561126" w="1833980">
                <a:moveTo>
                  <a:pt x="0" y="0"/>
                </a:moveTo>
                <a:lnTo>
                  <a:pt x="1833980" y="0"/>
                </a:lnTo>
                <a:lnTo>
                  <a:pt x="1833980" y="3561126"/>
                </a:lnTo>
                <a:lnTo>
                  <a:pt x="0" y="356112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6678161" y="2190342"/>
            <a:ext cx="2532333" cy="2953158"/>
          </a:xfrm>
          <a:custGeom>
            <a:avLst/>
            <a:gdLst/>
            <a:ahLst/>
            <a:cxnLst/>
            <a:rect r="r" b="b" t="t" l="l"/>
            <a:pathLst>
              <a:path h="2953158" w="2532333">
                <a:moveTo>
                  <a:pt x="0" y="0"/>
                </a:moveTo>
                <a:lnTo>
                  <a:pt x="2532333" y="0"/>
                </a:lnTo>
                <a:lnTo>
                  <a:pt x="2532333" y="2953158"/>
                </a:lnTo>
                <a:lnTo>
                  <a:pt x="0" y="295315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true" rot="-8428772">
            <a:off x="-3201010" y="-2633043"/>
            <a:ext cx="5127233" cy="6459507"/>
          </a:xfrm>
          <a:custGeom>
            <a:avLst/>
            <a:gdLst/>
            <a:ahLst/>
            <a:cxnLst/>
            <a:rect r="r" b="b" t="t" l="l"/>
            <a:pathLst>
              <a:path h="6459507" w="5127233">
                <a:moveTo>
                  <a:pt x="0" y="6459506"/>
                </a:moveTo>
                <a:lnTo>
                  <a:pt x="5127233" y="6459506"/>
                </a:lnTo>
                <a:lnTo>
                  <a:pt x="5127233" y="0"/>
                </a:lnTo>
                <a:lnTo>
                  <a:pt x="0" y="0"/>
                </a:lnTo>
                <a:lnTo>
                  <a:pt x="0" y="6459506"/>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919272" y="5143500"/>
            <a:ext cx="2532333" cy="2953158"/>
          </a:xfrm>
          <a:custGeom>
            <a:avLst/>
            <a:gdLst/>
            <a:ahLst/>
            <a:cxnLst/>
            <a:rect r="r" b="b" t="t" l="l"/>
            <a:pathLst>
              <a:path h="2953158" w="2532333">
                <a:moveTo>
                  <a:pt x="0" y="0"/>
                </a:moveTo>
                <a:lnTo>
                  <a:pt x="2532333" y="0"/>
                </a:lnTo>
                <a:lnTo>
                  <a:pt x="2532333" y="2953158"/>
                </a:lnTo>
                <a:lnTo>
                  <a:pt x="0" y="295315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1810636">
            <a:off x="-623410" y="8297552"/>
            <a:ext cx="3304221" cy="3148021"/>
          </a:xfrm>
          <a:custGeom>
            <a:avLst/>
            <a:gdLst/>
            <a:ahLst/>
            <a:cxnLst/>
            <a:rect r="r" b="b" t="t" l="l"/>
            <a:pathLst>
              <a:path h="3148021" w="3304221">
                <a:moveTo>
                  <a:pt x="0" y="0"/>
                </a:moveTo>
                <a:lnTo>
                  <a:pt x="3304220" y="0"/>
                </a:lnTo>
                <a:lnTo>
                  <a:pt x="3304220" y="3148021"/>
                </a:lnTo>
                <a:lnTo>
                  <a:pt x="0" y="314802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8" id="8"/>
          <p:cNvSpPr/>
          <p:nvPr/>
        </p:nvSpPr>
        <p:spPr>
          <a:xfrm flipH="false" flipV="false" rot="-8026575">
            <a:off x="15854018" y="-988822"/>
            <a:ext cx="3304221" cy="3148021"/>
          </a:xfrm>
          <a:custGeom>
            <a:avLst/>
            <a:gdLst/>
            <a:ahLst/>
            <a:cxnLst/>
            <a:rect r="r" b="b" t="t" l="l"/>
            <a:pathLst>
              <a:path h="3148021" w="3304221">
                <a:moveTo>
                  <a:pt x="0" y="0"/>
                </a:moveTo>
                <a:lnTo>
                  <a:pt x="3304221" y="0"/>
                </a:lnTo>
                <a:lnTo>
                  <a:pt x="3304221" y="3148021"/>
                </a:lnTo>
                <a:lnTo>
                  <a:pt x="0" y="314802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9" id="9"/>
          <p:cNvSpPr/>
          <p:nvPr/>
        </p:nvSpPr>
        <p:spPr>
          <a:xfrm flipH="true" flipV="false" rot="0">
            <a:off x="346895" y="1354872"/>
            <a:ext cx="8594825" cy="8516690"/>
          </a:xfrm>
          <a:custGeom>
            <a:avLst/>
            <a:gdLst/>
            <a:ahLst/>
            <a:cxnLst/>
            <a:rect r="r" b="b" t="t" l="l"/>
            <a:pathLst>
              <a:path h="8516690" w="8594825">
                <a:moveTo>
                  <a:pt x="8594825" y="0"/>
                </a:moveTo>
                <a:lnTo>
                  <a:pt x="0" y="0"/>
                </a:lnTo>
                <a:lnTo>
                  <a:pt x="0" y="8516690"/>
                </a:lnTo>
                <a:lnTo>
                  <a:pt x="8594825" y="8516690"/>
                </a:lnTo>
                <a:lnTo>
                  <a:pt x="8594825"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0" id="10"/>
          <p:cNvSpPr/>
          <p:nvPr/>
        </p:nvSpPr>
        <p:spPr>
          <a:xfrm flipH="false" flipV="false" rot="551580">
            <a:off x="118012" y="47998"/>
            <a:ext cx="1833980" cy="3561126"/>
          </a:xfrm>
          <a:custGeom>
            <a:avLst/>
            <a:gdLst/>
            <a:ahLst/>
            <a:cxnLst/>
            <a:rect r="r" b="b" t="t" l="l"/>
            <a:pathLst>
              <a:path h="3561126" w="1833980">
                <a:moveTo>
                  <a:pt x="0" y="0"/>
                </a:moveTo>
                <a:lnTo>
                  <a:pt x="1833980" y="0"/>
                </a:lnTo>
                <a:lnTo>
                  <a:pt x="1833980" y="3561126"/>
                </a:lnTo>
                <a:lnTo>
                  <a:pt x="0" y="356112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1" id="11"/>
          <p:cNvSpPr/>
          <p:nvPr/>
        </p:nvSpPr>
        <p:spPr>
          <a:xfrm flipH="true" flipV="false" rot="0">
            <a:off x="9434081" y="1438682"/>
            <a:ext cx="8510246" cy="8432880"/>
          </a:xfrm>
          <a:custGeom>
            <a:avLst/>
            <a:gdLst/>
            <a:ahLst/>
            <a:cxnLst/>
            <a:rect r="r" b="b" t="t" l="l"/>
            <a:pathLst>
              <a:path h="8432880" w="8510246">
                <a:moveTo>
                  <a:pt x="8510247" y="0"/>
                </a:moveTo>
                <a:lnTo>
                  <a:pt x="0" y="0"/>
                </a:lnTo>
                <a:lnTo>
                  <a:pt x="0" y="8432880"/>
                </a:lnTo>
                <a:lnTo>
                  <a:pt x="8510247" y="8432880"/>
                </a:lnTo>
                <a:lnTo>
                  <a:pt x="8510247"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nvGrpSpPr>
          <p:cNvPr name="Group 12" id="12"/>
          <p:cNvGrpSpPr/>
          <p:nvPr/>
        </p:nvGrpSpPr>
        <p:grpSpPr>
          <a:xfrm rot="0">
            <a:off x="616600" y="2190342"/>
            <a:ext cx="7986639" cy="7344511"/>
            <a:chOff x="0" y="0"/>
            <a:chExt cx="973567" cy="895292"/>
          </a:xfrm>
        </p:grpSpPr>
        <p:sp>
          <p:nvSpPr>
            <p:cNvPr name="Freeform 13" id="13"/>
            <p:cNvSpPr/>
            <p:nvPr/>
          </p:nvSpPr>
          <p:spPr>
            <a:xfrm flipH="false" flipV="false" rot="0">
              <a:off x="0" y="0"/>
              <a:ext cx="973567" cy="895292"/>
            </a:xfrm>
            <a:custGeom>
              <a:avLst/>
              <a:gdLst/>
              <a:ahLst/>
              <a:cxnLst/>
              <a:rect r="r" b="b" t="t" l="l"/>
              <a:pathLst>
                <a:path h="895292" w="973567">
                  <a:moveTo>
                    <a:pt x="0" y="0"/>
                  </a:moveTo>
                  <a:lnTo>
                    <a:pt x="973567" y="0"/>
                  </a:lnTo>
                  <a:lnTo>
                    <a:pt x="973567" y="895292"/>
                  </a:lnTo>
                  <a:lnTo>
                    <a:pt x="0" y="895292"/>
                  </a:lnTo>
                  <a:close/>
                </a:path>
              </a:pathLst>
            </a:custGeom>
            <a:blipFill>
              <a:blip r:embed="rId12"/>
              <a:stretch>
                <a:fillRect l="-17493" t="0" r="-17493" b="0"/>
              </a:stretch>
            </a:blipFill>
          </p:spPr>
        </p:sp>
      </p:grpSp>
      <p:grpSp>
        <p:nvGrpSpPr>
          <p:cNvPr name="Group 14" id="14"/>
          <p:cNvGrpSpPr/>
          <p:nvPr/>
        </p:nvGrpSpPr>
        <p:grpSpPr>
          <a:xfrm rot="0">
            <a:off x="9695885" y="2190342"/>
            <a:ext cx="7986639" cy="7344511"/>
            <a:chOff x="0" y="0"/>
            <a:chExt cx="973567" cy="895292"/>
          </a:xfrm>
        </p:grpSpPr>
        <p:sp>
          <p:nvSpPr>
            <p:cNvPr name="Freeform 15" id="15"/>
            <p:cNvSpPr/>
            <p:nvPr/>
          </p:nvSpPr>
          <p:spPr>
            <a:xfrm flipH="false" flipV="false" rot="0">
              <a:off x="0" y="0"/>
              <a:ext cx="973567" cy="895292"/>
            </a:xfrm>
            <a:custGeom>
              <a:avLst/>
              <a:gdLst/>
              <a:ahLst/>
              <a:cxnLst/>
              <a:rect r="r" b="b" t="t" l="l"/>
              <a:pathLst>
                <a:path h="895292" w="973567">
                  <a:moveTo>
                    <a:pt x="0" y="0"/>
                  </a:moveTo>
                  <a:lnTo>
                    <a:pt x="973567" y="0"/>
                  </a:lnTo>
                  <a:lnTo>
                    <a:pt x="973567" y="895292"/>
                  </a:lnTo>
                  <a:lnTo>
                    <a:pt x="0" y="895292"/>
                  </a:lnTo>
                  <a:close/>
                </a:path>
              </a:pathLst>
            </a:custGeom>
            <a:blipFill>
              <a:blip r:embed="rId13"/>
              <a:stretch>
                <a:fillRect l="-17369" t="0" r="-17369" b="0"/>
              </a:stretch>
            </a:blipFill>
          </p:spPr>
        </p:sp>
      </p:grpSp>
      <p:sp>
        <p:nvSpPr>
          <p:cNvPr name="TextBox 16" id="16"/>
          <p:cNvSpPr txBox="true"/>
          <p:nvPr/>
        </p:nvSpPr>
        <p:spPr>
          <a:xfrm rot="0">
            <a:off x="2438746" y="474203"/>
            <a:ext cx="13410508" cy="554497"/>
          </a:xfrm>
          <a:prstGeom prst="rect">
            <a:avLst/>
          </a:prstGeom>
        </p:spPr>
        <p:txBody>
          <a:bodyPr anchor="t" rtlCol="false" tIns="0" lIns="0" bIns="0" rIns="0">
            <a:spAutoFit/>
          </a:bodyPr>
          <a:lstStyle/>
          <a:p>
            <a:pPr algn="ctr">
              <a:lnSpc>
                <a:spcPts val="4054"/>
              </a:lnSpc>
            </a:pPr>
            <a:r>
              <a:rPr lang="en-US" sz="4607" b="true">
                <a:solidFill>
                  <a:srgbClr val="5D3E24"/>
                </a:solidFill>
                <a:latin typeface="Roboto Slab Bold"/>
                <a:ea typeface="Roboto Slab Bold"/>
                <a:cs typeface="Roboto Slab Bold"/>
                <a:sym typeface="Roboto Slab Bold"/>
              </a:rPr>
              <a:t>Tham gia hoạt động thể dục thể thao</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FBE8A7"/>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4202283" y="-5621614"/>
            <a:ext cx="10612281" cy="21204947"/>
          </a:xfrm>
          <a:custGeom>
            <a:avLst/>
            <a:gdLst/>
            <a:ahLst/>
            <a:cxnLst/>
            <a:rect r="r" b="b" t="t" l="l"/>
            <a:pathLst>
              <a:path h="21204947" w="10612281">
                <a:moveTo>
                  <a:pt x="0" y="0"/>
                </a:moveTo>
                <a:lnTo>
                  <a:pt x="10612282" y="0"/>
                </a:lnTo>
                <a:lnTo>
                  <a:pt x="10612282" y="21204947"/>
                </a:lnTo>
                <a:lnTo>
                  <a:pt x="0" y="2120494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0" y="844374"/>
            <a:ext cx="18295494" cy="9347334"/>
          </a:xfrm>
          <a:custGeom>
            <a:avLst/>
            <a:gdLst/>
            <a:ahLst/>
            <a:cxnLst/>
            <a:rect r="r" b="b" t="t" l="l"/>
            <a:pathLst>
              <a:path h="9347334" w="18295494">
                <a:moveTo>
                  <a:pt x="0" y="0"/>
                </a:moveTo>
                <a:lnTo>
                  <a:pt x="18295494" y="0"/>
                </a:lnTo>
                <a:lnTo>
                  <a:pt x="18295494" y="9347335"/>
                </a:lnTo>
                <a:lnTo>
                  <a:pt x="0" y="934733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944088">
            <a:off x="16834096" y="6615916"/>
            <a:ext cx="850408" cy="490048"/>
          </a:xfrm>
          <a:custGeom>
            <a:avLst/>
            <a:gdLst/>
            <a:ahLst/>
            <a:cxnLst/>
            <a:rect r="r" b="b" t="t" l="l"/>
            <a:pathLst>
              <a:path h="490048" w="850408">
                <a:moveTo>
                  <a:pt x="0" y="0"/>
                </a:moveTo>
                <a:lnTo>
                  <a:pt x="850408" y="0"/>
                </a:lnTo>
                <a:lnTo>
                  <a:pt x="850408" y="490048"/>
                </a:lnTo>
                <a:lnTo>
                  <a:pt x="0" y="49004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true" flipV="false" rot="2699999">
            <a:off x="404969" y="7149515"/>
            <a:ext cx="1072118" cy="617808"/>
          </a:xfrm>
          <a:custGeom>
            <a:avLst/>
            <a:gdLst/>
            <a:ahLst/>
            <a:cxnLst/>
            <a:rect r="r" b="b" t="t" l="l"/>
            <a:pathLst>
              <a:path h="617808" w="1072118">
                <a:moveTo>
                  <a:pt x="1072118" y="0"/>
                </a:moveTo>
                <a:lnTo>
                  <a:pt x="0" y="0"/>
                </a:lnTo>
                <a:lnTo>
                  <a:pt x="0" y="617809"/>
                </a:lnTo>
                <a:lnTo>
                  <a:pt x="1072118" y="617809"/>
                </a:lnTo>
                <a:lnTo>
                  <a:pt x="1072118"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true" flipV="false" rot="10387732">
            <a:off x="2614808" y="8949396"/>
            <a:ext cx="1072118" cy="617808"/>
          </a:xfrm>
          <a:custGeom>
            <a:avLst/>
            <a:gdLst/>
            <a:ahLst/>
            <a:cxnLst/>
            <a:rect r="r" b="b" t="t" l="l"/>
            <a:pathLst>
              <a:path h="617808" w="1072118">
                <a:moveTo>
                  <a:pt x="1072119" y="0"/>
                </a:moveTo>
                <a:lnTo>
                  <a:pt x="0" y="0"/>
                </a:lnTo>
                <a:lnTo>
                  <a:pt x="0" y="617808"/>
                </a:lnTo>
                <a:lnTo>
                  <a:pt x="1072119" y="617808"/>
                </a:lnTo>
                <a:lnTo>
                  <a:pt x="1072119"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7" id="7"/>
          <p:cNvGrpSpPr/>
          <p:nvPr/>
        </p:nvGrpSpPr>
        <p:grpSpPr>
          <a:xfrm rot="0">
            <a:off x="1112653" y="1899975"/>
            <a:ext cx="15670930" cy="7236134"/>
            <a:chOff x="0" y="0"/>
            <a:chExt cx="2427837" cy="1121066"/>
          </a:xfrm>
        </p:grpSpPr>
        <p:sp>
          <p:nvSpPr>
            <p:cNvPr name="Freeform 8" id="8"/>
            <p:cNvSpPr/>
            <p:nvPr/>
          </p:nvSpPr>
          <p:spPr>
            <a:xfrm flipH="false" flipV="false" rot="0">
              <a:off x="0" y="0"/>
              <a:ext cx="2427837" cy="1121066"/>
            </a:xfrm>
            <a:custGeom>
              <a:avLst/>
              <a:gdLst/>
              <a:ahLst/>
              <a:cxnLst/>
              <a:rect r="r" b="b" t="t" l="l"/>
              <a:pathLst>
                <a:path h="1121066" w="2427837">
                  <a:moveTo>
                    <a:pt x="0" y="0"/>
                  </a:moveTo>
                  <a:lnTo>
                    <a:pt x="2427837" y="0"/>
                  </a:lnTo>
                  <a:lnTo>
                    <a:pt x="2427837" y="1121066"/>
                  </a:lnTo>
                  <a:lnTo>
                    <a:pt x="0" y="1121066"/>
                  </a:lnTo>
                  <a:close/>
                </a:path>
              </a:pathLst>
            </a:custGeom>
            <a:blipFill>
              <a:blip r:embed="rId8"/>
              <a:stretch>
                <a:fillRect l="0" t="-11585" r="0" b="-11585"/>
              </a:stretch>
            </a:blipFill>
          </p:spPr>
        </p:sp>
      </p:grpSp>
      <p:sp>
        <p:nvSpPr>
          <p:cNvPr name="Freeform 9" id="9"/>
          <p:cNvSpPr/>
          <p:nvPr/>
        </p:nvSpPr>
        <p:spPr>
          <a:xfrm flipH="true" flipV="false" rot="8845450">
            <a:off x="749887" y="4149541"/>
            <a:ext cx="1038979" cy="598712"/>
          </a:xfrm>
          <a:custGeom>
            <a:avLst/>
            <a:gdLst/>
            <a:ahLst/>
            <a:cxnLst/>
            <a:rect r="r" b="b" t="t" l="l"/>
            <a:pathLst>
              <a:path h="598712" w="1038979">
                <a:moveTo>
                  <a:pt x="1038979" y="0"/>
                </a:moveTo>
                <a:lnTo>
                  <a:pt x="0" y="0"/>
                </a:lnTo>
                <a:lnTo>
                  <a:pt x="0" y="598712"/>
                </a:lnTo>
                <a:lnTo>
                  <a:pt x="1038979" y="598712"/>
                </a:lnTo>
                <a:lnTo>
                  <a:pt x="1038979"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0" id="10"/>
          <p:cNvSpPr/>
          <p:nvPr/>
        </p:nvSpPr>
        <p:spPr>
          <a:xfrm flipH="false" flipV="false" rot="1706278">
            <a:off x="278485" y="8084316"/>
            <a:ext cx="1981783" cy="1852142"/>
          </a:xfrm>
          <a:custGeom>
            <a:avLst/>
            <a:gdLst/>
            <a:ahLst/>
            <a:cxnLst/>
            <a:rect r="r" b="b" t="t" l="l"/>
            <a:pathLst>
              <a:path h="1852142" w="1981783">
                <a:moveTo>
                  <a:pt x="0" y="0"/>
                </a:moveTo>
                <a:lnTo>
                  <a:pt x="1981783" y="0"/>
                </a:lnTo>
                <a:lnTo>
                  <a:pt x="1981783" y="1852142"/>
                </a:lnTo>
                <a:lnTo>
                  <a:pt x="0" y="185214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1" id="11"/>
          <p:cNvSpPr txBox="true"/>
          <p:nvPr/>
        </p:nvSpPr>
        <p:spPr>
          <a:xfrm rot="0">
            <a:off x="1155024" y="306864"/>
            <a:ext cx="15985446" cy="1367472"/>
          </a:xfrm>
          <a:prstGeom prst="rect">
            <a:avLst/>
          </a:prstGeom>
        </p:spPr>
        <p:txBody>
          <a:bodyPr anchor="t" rtlCol="false" tIns="0" lIns="0" bIns="0" rIns="0">
            <a:spAutoFit/>
          </a:bodyPr>
          <a:lstStyle/>
          <a:p>
            <a:pPr algn="ctr">
              <a:lnSpc>
                <a:spcPts val="5477"/>
              </a:lnSpc>
              <a:spcBef>
                <a:spcPct val="0"/>
              </a:spcBef>
            </a:pPr>
            <a:r>
              <a:rPr lang="en-US" b="true" sz="3912">
                <a:solidFill>
                  <a:srgbClr val="745E4A"/>
                </a:solidFill>
                <a:latin typeface="Roboto Bold"/>
                <a:ea typeface="Roboto Bold"/>
                <a:cs typeface="Roboto Bold"/>
                <a:sym typeface="Roboto Bold"/>
              </a:rPr>
              <a:t>Chương trình tặng Sữa của Hội Chữ thập đỏ thành phố và Công ty Sữa NUTIFOOD</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FBE8A7"/>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4202283" y="-5621614"/>
            <a:ext cx="10612281" cy="21204947"/>
          </a:xfrm>
          <a:custGeom>
            <a:avLst/>
            <a:gdLst/>
            <a:ahLst/>
            <a:cxnLst/>
            <a:rect r="r" b="b" t="t" l="l"/>
            <a:pathLst>
              <a:path h="21204947" w="10612281">
                <a:moveTo>
                  <a:pt x="0" y="0"/>
                </a:moveTo>
                <a:lnTo>
                  <a:pt x="10612282" y="0"/>
                </a:lnTo>
                <a:lnTo>
                  <a:pt x="10612282" y="21204947"/>
                </a:lnTo>
                <a:lnTo>
                  <a:pt x="0" y="2120494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466743" y="794238"/>
            <a:ext cx="17821257" cy="9105042"/>
          </a:xfrm>
          <a:custGeom>
            <a:avLst/>
            <a:gdLst/>
            <a:ahLst/>
            <a:cxnLst/>
            <a:rect r="r" b="b" t="t" l="l"/>
            <a:pathLst>
              <a:path h="9105042" w="17821257">
                <a:moveTo>
                  <a:pt x="0" y="0"/>
                </a:moveTo>
                <a:lnTo>
                  <a:pt x="17821257" y="0"/>
                </a:lnTo>
                <a:lnTo>
                  <a:pt x="17821257" y="9105042"/>
                </a:lnTo>
                <a:lnTo>
                  <a:pt x="0" y="910504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true" flipV="false" rot="2699999">
            <a:off x="1067724" y="2805649"/>
            <a:ext cx="1072118" cy="617808"/>
          </a:xfrm>
          <a:custGeom>
            <a:avLst/>
            <a:gdLst/>
            <a:ahLst/>
            <a:cxnLst/>
            <a:rect r="r" b="b" t="t" l="l"/>
            <a:pathLst>
              <a:path h="617808" w="1072118">
                <a:moveTo>
                  <a:pt x="1072119" y="0"/>
                </a:moveTo>
                <a:lnTo>
                  <a:pt x="0" y="0"/>
                </a:lnTo>
                <a:lnTo>
                  <a:pt x="0" y="617809"/>
                </a:lnTo>
                <a:lnTo>
                  <a:pt x="1072119" y="617809"/>
                </a:lnTo>
                <a:lnTo>
                  <a:pt x="1072119"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2120563">
            <a:off x="-553238" y="8446471"/>
            <a:ext cx="4314042" cy="1179172"/>
          </a:xfrm>
          <a:custGeom>
            <a:avLst/>
            <a:gdLst/>
            <a:ahLst/>
            <a:cxnLst/>
            <a:rect r="r" b="b" t="t" l="l"/>
            <a:pathLst>
              <a:path h="1179172" w="4314042">
                <a:moveTo>
                  <a:pt x="0" y="0"/>
                </a:moveTo>
                <a:lnTo>
                  <a:pt x="4314043" y="0"/>
                </a:lnTo>
                <a:lnTo>
                  <a:pt x="4314043" y="1179171"/>
                </a:lnTo>
                <a:lnTo>
                  <a:pt x="0" y="117917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1982262">
            <a:off x="16712340" y="6447247"/>
            <a:ext cx="1072118" cy="617808"/>
          </a:xfrm>
          <a:custGeom>
            <a:avLst/>
            <a:gdLst/>
            <a:ahLst/>
            <a:cxnLst/>
            <a:rect r="r" b="b" t="t" l="l"/>
            <a:pathLst>
              <a:path h="617808" w="1072118">
                <a:moveTo>
                  <a:pt x="0" y="0"/>
                </a:moveTo>
                <a:lnTo>
                  <a:pt x="1072118" y="0"/>
                </a:lnTo>
                <a:lnTo>
                  <a:pt x="1072118" y="617808"/>
                </a:lnTo>
                <a:lnTo>
                  <a:pt x="0" y="61780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8597131">
            <a:off x="13653481" y="299643"/>
            <a:ext cx="5334562" cy="1458113"/>
          </a:xfrm>
          <a:custGeom>
            <a:avLst/>
            <a:gdLst/>
            <a:ahLst/>
            <a:cxnLst/>
            <a:rect r="r" b="b" t="t" l="l"/>
            <a:pathLst>
              <a:path h="1458113" w="5334562">
                <a:moveTo>
                  <a:pt x="0" y="0"/>
                </a:moveTo>
                <a:lnTo>
                  <a:pt x="5334562" y="0"/>
                </a:lnTo>
                <a:lnTo>
                  <a:pt x="5334562" y="1458114"/>
                </a:lnTo>
                <a:lnTo>
                  <a:pt x="0" y="145811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8" id="8"/>
          <p:cNvGrpSpPr/>
          <p:nvPr/>
        </p:nvGrpSpPr>
        <p:grpSpPr>
          <a:xfrm rot="0">
            <a:off x="1340014" y="1523853"/>
            <a:ext cx="15556017" cy="7512203"/>
            <a:chOff x="0" y="0"/>
            <a:chExt cx="2410034" cy="1163837"/>
          </a:xfrm>
        </p:grpSpPr>
        <p:sp>
          <p:nvSpPr>
            <p:cNvPr name="Freeform 9" id="9"/>
            <p:cNvSpPr/>
            <p:nvPr/>
          </p:nvSpPr>
          <p:spPr>
            <a:xfrm flipH="false" flipV="false" rot="0">
              <a:off x="0" y="0"/>
              <a:ext cx="2410034" cy="1163837"/>
            </a:xfrm>
            <a:custGeom>
              <a:avLst/>
              <a:gdLst/>
              <a:ahLst/>
              <a:cxnLst/>
              <a:rect r="r" b="b" t="t" l="l"/>
              <a:pathLst>
                <a:path h="1163837" w="2410034">
                  <a:moveTo>
                    <a:pt x="0" y="0"/>
                  </a:moveTo>
                  <a:lnTo>
                    <a:pt x="2410034" y="0"/>
                  </a:lnTo>
                  <a:lnTo>
                    <a:pt x="2410034" y="1163837"/>
                  </a:lnTo>
                  <a:lnTo>
                    <a:pt x="0" y="1163837"/>
                  </a:lnTo>
                  <a:close/>
                </a:path>
              </a:pathLst>
            </a:custGeom>
            <a:blipFill>
              <a:blip r:embed="rId10"/>
              <a:stretch>
                <a:fillRect l="0" t="-15487" r="0" b="-15487"/>
              </a:stretch>
            </a:blipFill>
          </p:spPr>
        </p:sp>
      </p:grpSp>
      <p:sp>
        <p:nvSpPr>
          <p:cNvPr name="TextBox 10" id="10"/>
          <p:cNvSpPr txBox="true"/>
          <p:nvPr/>
        </p:nvSpPr>
        <p:spPr>
          <a:xfrm rot="0">
            <a:off x="1262953" y="654527"/>
            <a:ext cx="15985446" cy="672147"/>
          </a:xfrm>
          <a:prstGeom prst="rect">
            <a:avLst/>
          </a:prstGeom>
        </p:spPr>
        <p:txBody>
          <a:bodyPr anchor="t" rtlCol="false" tIns="0" lIns="0" bIns="0" rIns="0">
            <a:spAutoFit/>
          </a:bodyPr>
          <a:lstStyle/>
          <a:p>
            <a:pPr algn="ctr">
              <a:lnSpc>
                <a:spcPts val="5477"/>
              </a:lnSpc>
              <a:spcBef>
                <a:spcPct val="0"/>
              </a:spcBef>
            </a:pPr>
            <a:r>
              <a:rPr lang="en-US" b="true" sz="3912">
                <a:solidFill>
                  <a:srgbClr val="745E4A"/>
                </a:solidFill>
                <a:latin typeface="Roboto Bold"/>
                <a:ea typeface="Roboto Bold"/>
                <a:cs typeface="Roboto Bold"/>
                <a:sym typeface="Roboto Bold"/>
              </a:rPr>
              <a:t>Quà tặng của cô Đỗ Thị Lương (Việt kiều Mỹ)</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FFF3C9"/>
        </a:solidFill>
      </p:bgPr>
    </p:bg>
    <p:spTree>
      <p:nvGrpSpPr>
        <p:cNvPr id="1" name=""/>
        <p:cNvGrpSpPr/>
        <p:nvPr/>
      </p:nvGrpSpPr>
      <p:grpSpPr>
        <a:xfrm>
          <a:off x="0" y="0"/>
          <a:ext cx="0" cy="0"/>
          <a:chOff x="0" y="0"/>
          <a:chExt cx="0" cy="0"/>
        </a:xfrm>
      </p:grpSpPr>
      <p:sp>
        <p:nvSpPr>
          <p:cNvPr name="Freeform 2" id="2"/>
          <p:cNvSpPr/>
          <p:nvPr/>
        </p:nvSpPr>
        <p:spPr>
          <a:xfrm flipH="false" flipV="false" rot="0">
            <a:off x="-2554098" y="7955973"/>
            <a:ext cx="15175832" cy="8229600"/>
          </a:xfrm>
          <a:custGeom>
            <a:avLst/>
            <a:gdLst/>
            <a:ahLst/>
            <a:cxnLst/>
            <a:rect r="r" b="b" t="t" l="l"/>
            <a:pathLst>
              <a:path h="8229600" w="15175832">
                <a:moveTo>
                  <a:pt x="0" y="0"/>
                </a:moveTo>
                <a:lnTo>
                  <a:pt x="15175832" y="0"/>
                </a:lnTo>
                <a:lnTo>
                  <a:pt x="15175832" y="8229600"/>
                </a:lnTo>
                <a:lnTo>
                  <a:pt x="0" y="8229600"/>
                </a:lnTo>
                <a:lnTo>
                  <a:pt x="0" y="0"/>
                </a:lnTo>
                <a:close/>
              </a:path>
            </a:pathLst>
          </a:custGeom>
          <a:blipFill>
            <a:blip r:embed="rId2"/>
            <a:stretch>
              <a:fillRect l="0" t="0" r="0" b="0"/>
            </a:stretch>
          </a:blipFill>
        </p:spPr>
      </p:sp>
      <p:sp>
        <p:nvSpPr>
          <p:cNvPr name="Freeform 3" id="3"/>
          <p:cNvSpPr/>
          <p:nvPr/>
        </p:nvSpPr>
        <p:spPr>
          <a:xfrm flipH="false" flipV="false" rot="0">
            <a:off x="6049575" y="7955973"/>
            <a:ext cx="15175832" cy="8229600"/>
          </a:xfrm>
          <a:custGeom>
            <a:avLst/>
            <a:gdLst/>
            <a:ahLst/>
            <a:cxnLst/>
            <a:rect r="r" b="b" t="t" l="l"/>
            <a:pathLst>
              <a:path h="8229600" w="15175832">
                <a:moveTo>
                  <a:pt x="0" y="0"/>
                </a:moveTo>
                <a:lnTo>
                  <a:pt x="15175832" y="0"/>
                </a:lnTo>
                <a:lnTo>
                  <a:pt x="15175832" y="8229600"/>
                </a:lnTo>
                <a:lnTo>
                  <a:pt x="0" y="8229600"/>
                </a:lnTo>
                <a:lnTo>
                  <a:pt x="0" y="0"/>
                </a:lnTo>
                <a:close/>
              </a:path>
            </a:pathLst>
          </a:custGeom>
          <a:blipFill>
            <a:blip r:embed="rId2"/>
            <a:stretch>
              <a:fillRect l="0" t="0" r="0" b="0"/>
            </a:stretch>
          </a:blipFill>
        </p:spPr>
      </p:sp>
      <p:sp>
        <p:nvSpPr>
          <p:cNvPr name="Freeform 4" id="4"/>
          <p:cNvSpPr/>
          <p:nvPr/>
        </p:nvSpPr>
        <p:spPr>
          <a:xfrm flipH="false" flipV="false" rot="0">
            <a:off x="0" y="7955973"/>
            <a:ext cx="3300570" cy="2331027"/>
          </a:xfrm>
          <a:custGeom>
            <a:avLst/>
            <a:gdLst/>
            <a:ahLst/>
            <a:cxnLst/>
            <a:rect r="r" b="b" t="t" l="l"/>
            <a:pathLst>
              <a:path h="2331027" w="3300570">
                <a:moveTo>
                  <a:pt x="0" y="0"/>
                </a:moveTo>
                <a:lnTo>
                  <a:pt x="3300570" y="0"/>
                </a:lnTo>
                <a:lnTo>
                  <a:pt x="3300570" y="2331027"/>
                </a:lnTo>
                <a:lnTo>
                  <a:pt x="0" y="2331027"/>
                </a:lnTo>
                <a:lnTo>
                  <a:pt x="0" y="0"/>
                </a:lnTo>
                <a:close/>
              </a:path>
            </a:pathLst>
          </a:custGeom>
          <a:blipFill>
            <a:blip r:embed="rId3"/>
            <a:stretch>
              <a:fillRect l="0" t="0" r="0" b="0"/>
            </a:stretch>
          </a:blipFill>
        </p:spPr>
      </p:sp>
      <p:sp>
        <p:nvSpPr>
          <p:cNvPr name="Freeform 5" id="5"/>
          <p:cNvSpPr/>
          <p:nvPr/>
        </p:nvSpPr>
        <p:spPr>
          <a:xfrm flipH="false" flipV="false" rot="0">
            <a:off x="14675056" y="6491547"/>
            <a:ext cx="3612944" cy="2551642"/>
          </a:xfrm>
          <a:custGeom>
            <a:avLst/>
            <a:gdLst/>
            <a:ahLst/>
            <a:cxnLst/>
            <a:rect r="r" b="b" t="t" l="l"/>
            <a:pathLst>
              <a:path h="2551642" w="3612944">
                <a:moveTo>
                  <a:pt x="0" y="0"/>
                </a:moveTo>
                <a:lnTo>
                  <a:pt x="3612944" y="0"/>
                </a:lnTo>
                <a:lnTo>
                  <a:pt x="3612944" y="2551642"/>
                </a:lnTo>
                <a:lnTo>
                  <a:pt x="0" y="2551642"/>
                </a:lnTo>
                <a:lnTo>
                  <a:pt x="0" y="0"/>
                </a:lnTo>
                <a:close/>
              </a:path>
            </a:pathLst>
          </a:custGeom>
          <a:blipFill>
            <a:blip r:embed="rId3"/>
            <a:stretch>
              <a:fillRect l="0" t="0" r="0" b="0"/>
            </a:stretch>
          </a:blipFill>
        </p:spPr>
      </p:sp>
      <p:sp>
        <p:nvSpPr>
          <p:cNvPr name="Freeform 6" id="6"/>
          <p:cNvSpPr/>
          <p:nvPr/>
        </p:nvSpPr>
        <p:spPr>
          <a:xfrm flipH="false" flipV="false" rot="0">
            <a:off x="-219589" y="0"/>
            <a:ext cx="3337245" cy="1356366"/>
          </a:xfrm>
          <a:custGeom>
            <a:avLst/>
            <a:gdLst/>
            <a:ahLst/>
            <a:cxnLst/>
            <a:rect r="r" b="b" t="t" l="l"/>
            <a:pathLst>
              <a:path h="1356366" w="3337245">
                <a:moveTo>
                  <a:pt x="0" y="0"/>
                </a:moveTo>
                <a:lnTo>
                  <a:pt x="3337245" y="0"/>
                </a:lnTo>
                <a:lnTo>
                  <a:pt x="3337245" y="1356366"/>
                </a:lnTo>
                <a:lnTo>
                  <a:pt x="0" y="135636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15167915" y="-323395"/>
            <a:ext cx="4182770" cy="4114800"/>
          </a:xfrm>
          <a:custGeom>
            <a:avLst/>
            <a:gdLst/>
            <a:ahLst/>
            <a:cxnLst/>
            <a:rect r="r" b="b" t="t" l="l"/>
            <a:pathLst>
              <a:path h="4114800" w="4182770">
                <a:moveTo>
                  <a:pt x="0" y="0"/>
                </a:moveTo>
                <a:lnTo>
                  <a:pt x="4182770" y="0"/>
                </a:lnTo>
                <a:lnTo>
                  <a:pt x="418277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0">
            <a:off x="14167065" y="2011096"/>
            <a:ext cx="5183620" cy="2106793"/>
          </a:xfrm>
          <a:custGeom>
            <a:avLst/>
            <a:gdLst/>
            <a:ahLst/>
            <a:cxnLst/>
            <a:rect r="r" b="b" t="t" l="l"/>
            <a:pathLst>
              <a:path h="2106793" w="5183620">
                <a:moveTo>
                  <a:pt x="0" y="0"/>
                </a:moveTo>
                <a:lnTo>
                  <a:pt x="5183620" y="0"/>
                </a:lnTo>
                <a:lnTo>
                  <a:pt x="5183620" y="2106793"/>
                </a:lnTo>
                <a:lnTo>
                  <a:pt x="0" y="210679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1121253" y="463072"/>
            <a:ext cx="16045495" cy="8580117"/>
          </a:xfrm>
          <a:custGeom>
            <a:avLst/>
            <a:gdLst/>
            <a:ahLst/>
            <a:cxnLst/>
            <a:rect r="r" b="b" t="t" l="l"/>
            <a:pathLst>
              <a:path h="8580117" w="16045495">
                <a:moveTo>
                  <a:pt x="0" y="0"/>
                </a:moveTo>
                <a:lnTo>
                  <a:pt x="16045494" y="0"/>
                </a:lnTo>
                <a:lnTo>
                  <a:pt x="16045494" y="8580117"/>
                </a:lnTo>
                <a:lnTo>
                  <a:pt x="0" y="8580117"/>
                </a:lnTo>
                <a:lnTo>
                  <a:pt x="0" y="0"/>
                </a:lnTo>
                <a:close/>
              </a:path>
            </a:pathLst>
          </a:custGeom>
          <a:blipFill>
            <a:blip r:embed="rId8"/>
            <a:stretch>
              <a:fillRect l="-11401" t="0" r="-11401" b="-45542"/>
            </a:stretch>
          </a:blipFill>
        </p:spPr>
      </p:sp>
      <p:sp>
        <p:nvSpPr>
          <p:cNvPr name="TextBox 10" id="10"/>
          <p:cNvSpPr txBox="true"/>
          <p:nvPr/>
        </p:nvSpPr>
        <p:spPr>
          <a:xfrm rot="0">
            <a:off x="1151277" y="9182100"/>
            <a:ext cx="15985446" cy="672147"/>
          </a:xfrm>
          <a:prstGeom prst="rect">
            <a:avLst/>
          </a:prstGeom>
        </p:spPr>
        <p:txBody>
          <a:bodyPr anchor="t" rtlCol="false" tIns="0" lIns="0" bIns="0" rIns="0">
            <a:spAutoFit/>
          </a:bodyPr>
          <a:lstStyle/>
          <a:p>
            <a:pPr algn="ctr">
              <a:lnSpc>
                <a:spcPts val="5477"/>
              </a:lnSpc>
              <a:spcBef>
                <a:spcPct val="0"/>
              </a:spcBef>
            </a:pPr>
            <a:r>
              <a:rPr lang="en-US" b="true" sz="3912">
                <a:solidFill>
                  <a:srgbClr val="745E4A"/>
                </a:solidFill>
                <a:latin typeface="Roboto Bold"/>
                <a:ea typeface="Roboto Bold"/>
                <a:cs typeface="Roboto Bold"/>
                <a:sym typeface="Roboto Bold"/>
              </a:rPr>
              <a:t>Quà tặng của trường mầm non Olympia</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FFF3C9"/>
        </a:solidFill>
      </p:bgPr>
    </p:bg>
    <p:spTree>
      <p:nvGrpSpPr>
        <p:cNvPr id="1" name=""/>
        <p:cNvGrpSpPr/>
        <p:nvPr/>
      </p:nvGrpSpPr>
      <p:grpSpPr>
        <a:xfrm>
          <a:off x="0" y="0"/>
          <a:ext cx="0" cy="0"/>
          <a:chOff x="0" y="0"/>
          <a:chExt cx="0" cy="0"/>
        </a:xfrm>
      </p:grpSpPr>
      <p:sp>
        <p:nvSpPr>
          <p:cNvPr name="Freeform 2" id="2"/>
          <p:cNvSpPr/>
          <p:nvPr/>
        </p:nvSpPr>
        <p:spPr>
          <a:xfrm flipH="false" flipV="false" rot="0">
            <a:off x="-2554098" y="7955973"/>
            <a:ext cx="15175832" cy="8229600"/>
          </a:xfrm>
          <a:custGeom>
            <a:avLst/>
            <a:gdLst/>
            <a:ahLst/>
            <a:cxnLst/>
            <a:rect r="r" b="b" t="t" l="l"/>
            <a:pathLst>
              <a:path h="8229600" w="15175832">
                <a:moveTo>
                  <a:pt x="0" y="0"/>
                </a:moveTo>
                <a:lnTo>
                  <a:pt x="15175832" y="0"/>
                </a:lnTo>
                <a:lnTo>
                  <a:pt x="15175832" y="8229600"/>
                </a:lnTo>
                <a:lnTo>
                  <a:pt x="0" y="8229600"/>
                </a:lnTo>
                <a:lnTo>
                  <a:pt x="0" y="0"/>
                </a:lnTo>
                <a:close/>
              </a:path>
            </a:pathLst>
          </a:custGeom>
          <a:blipFill>
            <a:blip r:embed="rId2"/>
            <a:stretch>
              <a:fillRect l="0" t="0" r="0" b="0"/>
            </a:stretch>
          </a:blipFill>
        </p:spPr>
      </p:sp>
      <p:sp>
        <p:nvSpPr>
          <p:cNvPr name="Freeform 3" id="3"/>
          <p:cNvSpPr/>
          <p:nvPr/>
        </p:nvSpPr>
        <p:spPr>
          <a:xfrm flipH="false" flipV="false" rot="0">
            <a:off x="5522037" y="6594054"/>
            <a:ext cx="15175832" cy="8229600"/>
          </a:xfrm>
          <a:custGeom>
            <a:avLst/>
            <a:gdLst/>
            <a:ahLst/>
            <a:cxnLst/>
            <a:rect r="r" b="b" t="t" l="l"/>
            <a:pathLst>
              <a:path h="8229600" w="15175832">
                <a:moveTo>
                  <a:pt x="0" y="0"/>
                </a:moveTo>
                <a:lnTo>
                  <a:pt x="15175831" y="0"/>
                </a:lnTo>
                <a:lnTo>
                  <a:pt x="15175831" y="8229600"/>
                </a:lnTo>
                <a:lnTo>
                  <a:pt x="0" y="8229600"/>
                </a:lnTo>
                <a:lnTo>
                  <a:pt x="0" y="0"/>
                </a:lnTo>
                <a:close/>
              </a:path>
            </a:pathLst>
          </a:custGeom>
          <a:blipFill>
            <a:blip r:embed="rId2"/>
            <a:stretch>
              <a:fillRect l="0" t="0" r="0" b="0"/>
            </a:stretch>
          </a:blipFill>
        </p:spPr>
      </p:sp>
      <p:sp>
        <p:nvSpPr>
          <p:cNvPr name="Freeform 4" id="4"/>
          <p:cNvSpPr/>
          <p:nvPr/>
        </p:nvSpPr>
        <p:spPr>
          <a:xfrm flipH="false" flipV="false" rot="0">
            <a:off x="-1563110" y="1734005"/>
            <a:ext cx="5183620" cy="2106793"/>
          </a:xfrm>
          <a:custGeom>
            <a:avLst/>
            <a:gdLst/>
            <a:ahLst/>
            <a:cxnLst/>
            <a:rect r="r" b="b" t="t" l="l"/>
            <a:pathLst>
              <a:path h="2106793" w="5183620">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15167915" y="-323395"/>
            <a:ext cx="4182770" cy="4114800"/>
          </a:xfrm>
          <a:custGeom>
            <a:avLst/>
            <a:gdLst/>
            <a:ahLst/>
            <a:cxnLst/>
            <a:rect r="r" b="b" t="t" l="l"/>
            <a:pathLst>
              <a:path h="4114800" w="4182770">
                <a:moveTo>
                  <a:pt x="0" y="0"/>
                </a:moveTo>
                <a:lnTo>
                  <a:pt x="4182770" y="0"/>
                </a:lnTo>
                <a:lnTo>
                  <a:pt x="418277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14167065" y="2011096"/>
            <a:ext cx="5183620" cy="2106793"/>
          </a:xfrm>
          <a:custGeom>
            <a:avLst/>
            <a:gdLst/>
            <a:ahLst/>
            <a:cxnLst/>
            <a:rect r="r" b="b" t="t" l="l"/>
            <a:pathLst>
              <a:path h="2106793" w="5183620">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1220612" y="1070290"/>
            <a:ext cx="2897169" cy="1327430"/>
          </a:xfrm>
          <a:custGeom>
            <a:avLst/>
            <a:gdLst/>
            <a:ahLst/>
            <a:cxnLst/>
            <a:rect r="r" b="b" t="t" l="l"/>
            <a:pathLst>
              <a:path h="1327430" w="2897169">
                <a:moveTo>
                  <a:pt x="0" y="0"/>
                </a:moveTo>
                <a:lnTo>
                  <a:pt x="2897169" y="0"/>
                </a:lnTo>
                <a:lnTo>
                  <a:pt x="2897169" y="1327430"/>
                </a:lnTo>
                <a:lnTo>
                  <a:pt x="0" y="132743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8" id="8"/>
          <p:cNvGrpSpPr/>
          <p:nvPr/>
        </p:nvGrpSpPr>
        <p:grpSpPr>
          <a:xfrm rot="0">
            <a:off x="4469661" y="873211"/>
            <a:ext cx="9149836" cy="1524508"/>
            <a:chOff x="0" y="0"/>
            <a:chExt cx="2409833" cy="401517"/>
          </a:xfrm>
        </p:grpSpPr>
        <p:sp>
          <p:nvSpPr>
            <p:cNvPr name="Freeform 9" id="9"/>
            <p:cNvSpPr/>
            <p:nvPr/>
          </p:nvSpPr>
          <p:spPr>
            <a:xfrm flipH="false" flipV="false" rot="0">
              <a:off x="0" y="0"/>
              <a:ext cx="2409833" cy="401517"/>
            </a:xfrm>
            <a:custGeom>
              <a:avLst/>
              <a:gdLst/>
              <a:ahLst/>
              <a:cxnLst/>
              <a:rect r="r" b="b" t="t" l="l"/>
              <a:pathLst>
                <a:path h="401517" w="2409833">
                  <a:moveTo>
                    <a:pt x="43152" y="0"/>
                  </a:moveTo>
                  <a:lnTo>
                    <a:pt x="2366681" y="0"/>
                  </a:lnTo>
                  <a:cubicBezTo>
                    <a:pt x="2378126" y="0"/>
                    <a:pt x="2389102" y="4546"/>
                    <a:pt x="2397194" y="12639"/>
                  </a:cubicBezTo>
                  <a:cubicBezTo>
                    <a:pt x="2405287" y="20732"/>
                    <a:pt x="2409833" y="31708"/>
                    <a:pt x="2409833" y="43152"/>
                  </a:cubicBezTo>
                  <a:lnTo>
                    <a:pt x="2409833" y="358364"/>
                  </a:lnTo>
                  <a:cubicBezTo>
                    <a:pt x="2409833" y="382197"/>
                    <a:pt x="2390513" y="401517"/>
                    <a:pt x="2366681" y="401517"/>
                  </a:cubicBezTo>
                  <a:lnTo>
                    <a:pt x="43152" y="401517"/>
                  </a:lnTo>
                  <a:cubicBezTo>
                    <a:pt x="19320" y="401517"/>
                    <a:pt x="0" y="382197"/>
                    <a:pt x="0" y="358364"/>
                  </a:cubicBezTo>
                  <a:lnTo>
                    <a:pt x="0" y="43152"/>
                  </a:lnTo>
                  <a:cubicBezTo>
                    <a:pt x="0" y="19320"/>
                    <a:pt x="19320" y="0"/>
                    <a:pt x="43152" y="0"/>
                  </a:cubicBezTo>
                  <a:close/>
                </a:path>
              </a:pathLst>
            </a:custGeom>
            <a:solidFill>
              <a:srgbClr val="FFC656"/>
            </a:solidFill>
          </p:spPr>
        </p:sp>
        <p:sp>
          <p:nvSpPr>
            <p:cNvPr name="TextBox 10" id="10"/>
            <p:cNvSpPr txBox="true"/>
            <p:nvPr/>
          </p:nvSpPr>
          <p:spPr>
            <a:xfrm>
              <a:off x="0" y="-38100"/>
              <a:ext cx="2409833" cy="439617"/>
            </a:xfrm>
            <a:prstGeom prst="rect">
              <a:avLst/>
            </a:prstGeom>
          </p:spPr>
          <p:txBody>
            <a:bodyPr anchor="ctr" rtlCol="false" tIns="50800" lIns="50800" bIns="50800" rIns="50800"/>
            <a:lstStyle/>
            <a:p>
              <a:pPr algn="ctr">
                <a:lnSpc>
                  <a:spcPts val="2659"/>
                </a:lnSpc>
                <a:spcBef>
                  <a:spcPct val="0"/>
                </a:spcBef>
              </a:pPr>
            </a:p>
          </p:txBody>
        </p:sp>
      </p:grpSp>
      <p:sp>
        <p:nvSpPr>
          <p:cNvPr name="Freeform 11" id="11"/>
          <p:cNvSpPr/>
          <p:nvPr/>
        </p:nvSpPr>
        <p:spPr>
          <a:xfrm flipH="false" flipV="false" rot="0">
            <a:off x="-3502377" y="6405347"/>
            <a:ext cx="6171574" cy="4358674"/>
          </a:xfrm>
          <a:custGeom>
            <a:avLst/>
            <a:gdLst/>
            <a:ahLst/>
            <a:cxnLst/>
            <a:rect r="r" b="b" t="t" l="l"/>
            <a:pathLst>
              <a:path h="4358674" w="6171574">
                <a:moveTo>
                  <a:pt x="0" y="0"/>
                </a:moveTo>
                <a:lnTo>
                  <a:pt x="6171574" y="0"/>
                </a:lnTo>
                <a:lnTo>
                  <a:pt x="6171574" y="4358673"/>
                </a:lnTo>
                <a:lnTo>
                  <a:pt x="0" y="4358673"/>
                </a:lnTo>
                <a:lnTo>
                  <a:pt x="0" y="0"/>
                </a:lnTo>
                <a:close/>
              </a:path>
            </a:pathLst>
          </a:custGeom>
          <a:blipFill>
            <a:blip r:embed="rId9"/>
            <a:stretch>
              <a:fillRect l="0" t="0" r="0" b="0"/>
            </a:stretch>
          </a:blipFill>
        </p:spPr>
      </p:sp>
      <p:sp>
        <p:nvSpPr>
          <p:cNvPr name="Freeform 12" id="12"/>
          <p:cNvSpPr/>
          <p:nvPr/>
        </p:nvSpPr>
        <p:spPr>
          <a:xfrm flipH="false" flipV="false" rot="0">
            <a:off x="15941626" y="6755690"/>
            <a:ext cx="6171574" cy="4358674"/>
          </a:xfrm>
          <a:custGeom>
            <a:avLst/>
            <a:gdLst/>
            <a:ahLst/>
            <a:cxnLst/>
            <a:rect r="r" b="b" t="t" l="l"/>
            <a:pathLst>
              <a:path h="4358674" w="6171574">
                <a:moveTo>
                  <a:pt x="0" y="0"/>
                </a:moveTo>
                <a:lnTo>
                  <a:pt x="6171573" y="0"/>
                </a:lnTo>
                <a:lnTo>
                  <a:pt x="6171573" y="4358674"/>
                </a:lnTo>
                <a:lnTo>
                  <a:pt x="0" y="4358674"/>
                </a:lnTo>
                <a:lnTo>
                  <a:pt x="0" y="0"/>
                </a:lnTo>
                <a:close/>
              </a:path>
            </a:pathLst>
          </a:custGeom>
          <a:blipFill>
            <a:blip r:embed="rId9"/>
            <a:stretch>
              <a:fillRect l="0" t="0" r="0" b="0"/>
            </a:stretch>
          </a:blipFill>
        </p:spPr>
      </p:sp>
      <p:grpSp>
        <p:nvGrpSpPr>
          <p:cNvPr name="Group 13" id="13"/>
          <p:cNvGrpSpPr>
            <a:grpSpLocks noChangeAspect="true"/>
          </p:cNvGrpSpPr>
          <p:nvPr/>
        </p:nvGrpSpPr>
        <p:grpSpPr>
          <a:xfrm rot="-168847">
            <a:off x="-30678" y="2904012"/>
            <a:ext cx="9567377" cy="6889627"/>
            <a:chOff x="0" y="0"/>
            <a:chExt cx="3136392" cy="2258568"/>
          </a:xfrm>
        </p:grpSpPr>
        <p:sp>
          <p:nvSpPr>
            <p:cNvPr name="Freeform 14" id="14"/>
            <p:cNvSpPr/>
            <p:nvPr/>
          </p:nvSpPr>
          <p:spPr>
            <a:xfrm flipH="false" flipV="false" rot="0">
              <a:off x="114300" y="125984"/>
              <a:ext cx="2882900" cy="1993900"/>
            </a:xfrm>
            <a:custGeom>
              <a:avLst/>
              <a:gdLst/>
              <a:ahLst/>
              <a:cxnLst/>
              <a:rect r="r" b="b" t="t" l="l"/>
              <a:pathLst>
                <a:path h="1993900" w="2882900">
                  <a:moveTo>
                    <a:pt x="2882900" y="1993900"/>
                  </a:moveTo>
                  <a:lnTo>
                    <a:pt x="0" y="1993900"/>
                  </a:lnTo>
                  <a:lnTo>
                    <a:pt x="0" y="0"/>
                  </a:lnTo>
                  <a:lnTo>
                    <a:pt x="2882900" y="0"/>
                  </a:lnTo>
                  <a:lnTo>
                    <a:pt x="2882900" y="1993900"/>
                  </a:lnTo>
                  <a:close/>
                </a:path>
              </a:pathLst>
            </a:custGeom>
            <a:blipFill>
              <a:blip r:embed="rId10"/>
              <a:stretch>
                <a:fillRect l="0" t="-1508" r="0" b="-1508"/>
              </a:stretch>
            </a:blipFill>
          </p:spPr>
        </p:sp>
        <p:sp>
          <p:nvSpPr>
            <p:cNvPr name="Freeform 15" id="15"/>
            <p:cNvSpPr/>
            <p:nvPr/>
          </p:nvSpPr>
          <p:spPr>
            <a:xfrm flipH="false" flipV="false" rot="0">
              <a:off x="0" y="-1016"/>
              <a:ext cx="3136392" cy="2258568"/>
            </a:xfrm>
            <a:custGeom>
              <a:avLst/>
              <a:gdLst/>
              <a:ahLst/>
              <a:cxnLst/>
              <a:rect r="r" b="b" t="t" l="l"/>
              <a:pathLst>
                <a:path h="2258568" w="3136392">
                  <a:moveTo>
                    <a:pt x="3136392" y="2258568"/>
                  </a:moveTo>
                  <a:lnTo>
                    <a:pt x="0" y="2258568"/>
                  </a:lnTo>
                  <a:lnTo>
                    <a:pt x="0" y="0"/>
                  </a:lnTo>
                  <a:lnTo>
                    <a:pt x="3136392" y="0"/>
                  </a:lnTo>
                  <a:lnTo>
                    <a:pt x="3136392" y="2258568"/>
                  </a:lnTo>
                  <a:close/>
                </a:path>
              </a:pathLst>
            </a:custGeom>
            <a:blipFill>
              <a:blip r:embed="rId11"/>
              <a:stretch>
                <a:fillRect l="-8" t="0" r="-8" b="0"/>
              </a:stretch>
            </a:blipFill>
          </p:spPr>
        </p:sp>
      </p:grpSp>
      <p:grpSp>
        <p:nvGrpSpPr>
          <p:cNvPr name="Group 16" id="16"/>
          <p:cNvGrpSpPr>
            <a:grpSpLocks noChangeAspect="true"/>
          </p:cNvGrpSpPr>
          <p:nvPr/>
        </p:nvGrpSpPr>
        <p:grpSpPr>
          <a:xfrm rot="164400">
            <a:off x="9380575" y="3138548"/>
            <a:ext cx="9072971" cy="6533597"/>
            <a:chOff x="0" y="0"/>
            <a:chExt cx="3136392" cy="2258568"/>
          </a:xfrm>
        </p:grpSpPr>
        <p:sp>
          <p:nvSpPr>
            <p:cNvPr name="Freeform 17" id="17"/>
            <p:cNvSpPr/>
            <p:nvPr/>
          </p:nvSpPr>
          <p:spPr>
            <a:xfrm flipH="false" flipV="false" rot="0">
              <a:off x="114300" y="125984"/>
              <a:ext cx="2882900" cy="1993900"/>
            </a:xfrm>
            <a:custGeom>
              <a:avLst/>
              <a:gdLst/>
              <a:ahLst/>
              <a:cxnLst/>
              <a:rect r="r" b="b" t="t" l="l"/>
              <a:pathLst>
                <a:path h="1993900" w="2882900">
                  <a:moveTo>
                    <a:pt x="2882900" y="1993900"/>
                  </a:moveTo>
                  <a:lnTo>
                    <a:pt x="0" y="1993900"/>
                  </a:lnTo>
                  <a:lnTo>
                    <a:pt x="0" y="0"/>
                  </a:lnTo>
                  <a:lnTo>
                    <a:pt x="2882900" y="0"/>
                  </a:lnTo>
                  <a:lnTo>
                    <a:pt x="2882900" y="1993900"/>
                  </a:lnTo>
                  <a:close/>
                </a:path>
              </a:pathLst>
            </a:custGeom>
            <a:blipFill>
              <a:blip r:embed="rId12"/>
              <a:stretch>
                <a:fillRect l="-3202" t="0" r="-3202" b="0"/>
              </a:stretch>
            </a:blipFill>
          </p:spPr>
        </p:sp>
        <p:sp>
          <p:nvSpPr>
            <p:cNvPr name="Freeform 18" id="18"/>
            <p:cNvSpPr/>
            <p:nvPr/>
          </p:nvSpPr>
          <p:spPr>
            <a:xfrm flipH="false" flipV="false" rot="0">
              <a:off x="0" y="-1016"/>
              <a:ext cx="3136392" cy="2258568"/>
            </a:xfrm>
            <a:custGeom>
              <a:avLst/>
              <a:gdLst/>
              <a:ahLst/>
              <a:cxnLst/>
              <a:rect r="r" b="b" t="t" l="l"/>
              <a:pathLst>
                <a:path h="2258568" w="3136392">
                  <a:moveTo>
                    <a:pt x="3136392" y="2258568"/>
                  </a:moveTo>
                  <a:lnTo>
                    <a:pt x="0" y="2258568"/>
                  </a:lnTo>
                  <a:lnTo>
                    <a:pt x="0" y="0"/>
                  </a:lnTo>
                  <a:lnTo>
                    <a:pt x="3136392" y="0"/>
                  </a:lnTo>
                  <a:lnTo>
                    <a:pt x="3136392" y="2258568"/>
                  </a:lnTo>
                  <a:close/>
                </a:path>
              </a:pathLst>
            </a:custGeom>
            <a:blipFill>
              <a:blip r:embed="rId11"/>
              <a:stretch>
                <a:fillRect l="-8" t="0" r="-8" b="0"/>
              </a:stretch>
            </a:blipFill>
          </p:spPr>
        </p:sp>
      </p:grpSp>
      <p:sp>
        <p:nvSpPr>
          <p:cNvPr name="Freeform 19" id="19"/>
          <p:cNvSpPr/>
          <p:nvPr/>
        </p:nvSpPr>
        <p:spPr>
          <a:xfrm flipH="false" flipV="false" rot="0">
            <a:off x="4102499" y="2429440"/>
            <a:ext cx="734324" cy="734324"/>
          </a:xfrm>
          <a:custGeom>
            <a:avLst/>
            <a:gdLst/>
            <a:ahLst/>
            <a:cxnLst/>
            <a:rect r="r" b="b" t="t" l="l"/>
            <a:pathLst>
              <a:path h="734324" w="734324">
                <a:moveTo>
                  <a:pt x="0" y="0"/>
                </a:moveTo>
                <a:lnTo>
                  <a:pt x="734324" y="0"/>
                </a:lnTo>
                <a:lnTo>
                  <a:pt x="734324" y="734324"/>
                </a:lnTo>
                <a:lnTo>
                  <a:pt x="0" y="734324"/>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0" id="20"/>
          <p:cNvSpPr/>
          <p:nvPr/>
        </p:nvSpPr>
        <p:spPr>
          <a:xfrm flipH="false" flipV="false" rot="0">
            <a:off x="14167065" y="2697330"/>
            <a:ext cx="734324" cy="734324"/>
          </a:xfrm>
          <a:custGeom>
            <a:avLst/>
            <a:gdLst/>
            <a:ahLst/>
            <a:cxnLst/>
            <a:rect r="r" b="b" t="t" l="l"/>
            <a:pathLst>
              <a:path h="734324" w="734324">
                <a:moveTo>
                  <a:pt x="0" y="0"/>
                </a:moveTo>
                <a:lnTo>
                  <a:pt x="734324" y="0"/>
                </a:lnTo>
                <a:lnTo>
                  <a:pt x="734324" y="734324"/>
                </a:lnTo>
                <a:lnTo>
                  <a:pt x="0" y="734324"/>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21" id="21"/>
          <p:cNvSpPr txBox="true"/>
          <p:nvPr/>
        </p:nvSpPr>
        <p:spPr>
          <a:xfrm rot="0">
            <a:off x="4261048" y="1261292"/>
            <a:ext cx="9567062" cy="672147"/>
          </a:xfrm>
          <a:prstGeom prst="rect">
            <a:avLst/>
          </a:prstGeom>
        </p:spPr>
        <p:txBody>
          <a:bodyPr anchor="t" rtlCol="false" tIns="0" lIns="0" bIns="0" rIns="0">
            <a:spAutoFit/>
          </a:bodyPr>
          <a:lstStyle/>
          <a:p>
            <a:pPr algn="ctr">
              <a:lnSpc>
                <a:spcPts val="5477"/>
              </a:lnSpc>
              <a:spcBef>
                <a:spcPct val="0"/>
              </a:spcBef>
            </a:pPr>
            <a:r>
              <a:rPr lang="en-US" b="true" sz="3912">
                <a:solidFill>
                  <a:srgbClr val="745E4A"/>
                </a:solidFill>
                <a:latin typeface="Roboto Bold"/>
                <a:ea typeface="Roboto Bold"/>
                <a:cs typeface="Roboto Bold"/>
                <a:sym typeface="Roboto Bold"/>
              </a:rPr>
              <a:t>Quà tặng của trường mầm non OSCAR</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6DEC8"/>
        </a:solidFill>
      </p:bgPr>
    </p:bg>
    <p:spTree>
      <p:nvGrpSpPr>
        <p:cNvPr id="1" name=""/>
        <p:cNvGrpSpPr/>
        <p:nvPr/>
      </p:nvGrpSpPr>
      <p:grpSpPr>
        <a:xfrm>
          <a:off x="0" y="0"/>
          <a:ext cx="0" cy="0"/>
          <a:chOff x="0" y="0"/>
          <a:chExt cx="0" cy="0"/>
        </a:xfrm>
      </p:grpSpPr>
      <p:grpSp>
        <p:nvGrpSpPr>
          <p:cNvPr name="Group 2" id="2"/>
          <p:cNvGrpSpPr/>
          <p:nvPr/>
        </p:nvGrpSpPr>
        <p:grpSpPr>
          <a:xfrm rot="0">
            <a:off x="584134" y="1028700"/>
            <a:ext cx="17119732" cy="9003288"/>
            <a:chOff x="0" y="0"/>
            <a:chExt cx="4508901" cy="2371236"/>
          </a:xfrm>
        </p:grpSpPr>
        <p:sp>
          <p:nvSpPr>
            <p:cNvPr name="Freeform 3" id="3"/>
            <p:cNvSpPr/>
            <p:nvPr/>
          </p:nvSpPr>
          <p:spPr>
            <a:xfrm flipH="false" flipV="false" rot="0">
              <a:off x="0" y="0"/>
              <a:ext cx="4508901" cy="2371236"/>
            </a:xfrm>
            <a:custGeom>
              <a:avLst/>
              <a:gdLst/>
              <a:ahLst/>
              <a:cxnLst/>
              <a:rect r="r" b="b" t="t" l="l"/>
              <a:pathLst>
                <a:path h="2371236" w="4508901">
                  <a:moveTo>
                    <a:pt x="23063" y="0"/>
                  </a:moveTo>
                  <a:lnTo>
                    <a:pt x="4485837" y="0"/>
                  </a:lnTo>
                  <a:cubicBezTo>
                    <a:pt x="4491954" y="0"/>
                    <a:pt x="4497820" y="2430"/>
                    <a:pt x="4502146" y="6755"/>
                  </a:cubicBezTo>
                  <a:cubicBezTo>
                    <a:pt x="4506471" y="11080"/>
                    <a:pt x="4508901" y="16947"/>
                    <a:pt x="4508901" y="23063"/>
                  </a:cubicBezTo>
                  <a:lnTo>
                    <a:pt x="4508901" y="2348173"/>
                  </a:lnTo>
                  <a:cubicBezTo>
                    <a:pt x="4508901" y="2354290"/>
                    <a:pt x="4506471" y="2360156"/>
                    <a:pt x="4502146" y="2364481"/>
                  </a:cubicBezTo>
                  <a:cubicBezTo>
                    <a:pt x="4497820" y="2368806"/>
                    <a:pt x="4491954" y="2371236"/>
                    <a:pt x="4485837" y="2371236"/>
                  </a:cubicBezTo>
                  <a:lnTo>
                    <a:pt x="23063" y="2371236"/>
                  </a:lnTo>
                  <a:cubicBezTo>
                    <a:pt x="16947" y="2371236"/>
                    <a:pt x="11080" y="2368806"/>
                    <a:pt x="6755" y="2364481"/>
                  </a:cubicBezTo>
                  <a:cubicBezTo>
                    <a:pt x="2430" y="2360156"/>
                    <a:pt x="0" y="2354290"/>
                    <a:pt x="0" y="2348173"/>
                  </a:cubicBezTo>
                  <a:lnTo>
                    <a:pt x="0" y="23063"/>
                  </a:lnTo>
                  <a:cubicBezTo>
                    <a:pt x="0" y="16947"/>
                    <a:pt x="2430" y="11080"/>
                    <a:pt x="6755" y="6755"/>
                  </a:cubicBezTo>
                  <a:cubicBezTo>
                    <a:pt x="11080" y="2430"/>
                    <a:pt x="16947" y="0"/>
                    <a:pt x="23063" y="0"/>
                  </a:cubicBezTo>
                  <a:close/>
                </a:path>
              </a:pathLst>
            </a:custGeom>
            <a:solidFill>
              <a:srgbClr val="F0F4F8"/>
            </a:solidFill>
          </p:spPr>
        </p:sp>
        <p:sp>
          <p:nvSpPr>
            <p:cNvPr name="TextBox 4" id="4"/>
            <p:cNvSpPr txBox="true"/>
            <p:nvPr/>
          </p:nvSpPr>
          <p:spPr>
            <a:xfrm>
              <a:off x="0" y="-47625"/>
              <a:ext cx="4508901" cy="2418861"/>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15652517" y="8793627"/>
            <a:ext cx="3266629" cy="1946297"/>
          </a:xfrm>
          <a:custGeom>
            <a:avLst/>
            <a:gdLst/>
            <a:ahLst/>
            <a:cxnLst/>
            <a:rect r="r" b="b" t="t" l="l"/>
            <a:pathLst>
              <a:path h="1946297" w="3266629">
                <a:moveTo>
                  <a:pt x="0" y="0"/>
                </a:moveTo>
                <a:lnTo>
                  <a:pt x="3266629" y="0"/>
                </a:lnTo>
                <a:lnTo>
                  <a:pt x="3266629" y="1946298"/>
                </a:lnTo>
                <a:lnTo>
                  <a:pt x="0" y="1946298"/>
                </a:lnTo>
                <a:lnTo>
                  <a:pt x="0" y="0"/>
                </a:lnTo>
                <a:close/>
              </a:path>
            </a:pathLst>
          </a:custGeom>
          <a:blipFill>
            <a:blip r:embed="rId2"/>
            <a:stretch>
              <a:fillRect l="0" t="0" r="0" b="0"/>
            </a:stretch>
          </a:blipFill>
        </p:spPr>
      </p:sp>
      <p:sp>
        <p:nvSpPr>
          <p:cNvPr name="TextBox 6" id="6"/>
          <p:cNvSpPr txBox="true"/>
          <p:nvPr/>
        </p:nvSpPr>
        <p:spPr>
          <a:xfrm rot="0">
            <a:off x="584134" y="1364751"/>
            <a:ext cx="16846062" cy="8922249"/>
          </a:xfrm>
          <a:prstGeom prst="rect">
            <a:avLst/>
          </a:prstGeom>
        </p:spPr>
        <p:txBody>
          <a:bodyPr anchor="t" rtlCol="false" tIns="0" lIns="0" bIns="0" rIns="0">
            <a:spAutoFit/>
          </a:bodyPr>
          <a:lstStyle/>
          <a:p>
            <a:pPr algn="l" marL="664077" indent="-332039" lvl="1">
              <a:lnSpc>
                <a:spcPts val="3937"/>
              </a:lnSpc>
              <a:buFont typeface="Arial"/>
              <a:buChar char="•"/>
            </a:pPr>
            <a:r>
              <a:rPr lang="en-US" sz="3075">
                <a:solidFill>
                  <a:srgbClr val="39484F"/>
                </a:solidFill>
                <a:latin typeface="Roboto"/>
                <a:ea typeface="Roboto"/>
                <a:cs typeface="Roboto"/>
                <a:sym typeface="Roboto"/>
              </a:rPr>
              <a:t>Trường Mầm non Quảng Nghĩa được thành lập từ năm 2008 trên cơ sở tách ra từ trường Tiểu học Quảng Nghĩa theo Quyết định số 2083/QĐ-UB ngày 25/8/2008 của UBND thị xá Móng Cái nay là thành phố Móng Cái. Là trường hạng I, có đầy đủ cơ cấu tổ chức, bộ máy theo quy định tại Điều lệ trường Mầm non.</a:t>
            </a:r>
          </a:p>
          <a:p>
            <a:pPr algn="l" marL="664077" indent="-332039" lvl="1">
              <a:lnSpc>
                <a:spcPts val="3937"/>
              </a:lnSpc>
              <a:buFont typeface="Arial"/>
              <a:buChar char="•"/>
            </a:pPr>
            <a:r>
              <a:rPr lang="en-US" sz="3075">
                <a:solidFill>
                  <a:srgbClr val="39484F"/>
                </a:solidFill>
                <a:latin typeface="Roboto"/>
                <a:ea typeface="Roboto"/>
                <a:cs typeface="Roboto"/>
                <a:sym typeface="Roboto"/>
              </a:rPr>
              <a:t> Năm học 2010 - 2011, nhà trường được đầu tư xây mới 3 lớp học (02 lớp khu thôn 1, 01 lớp khu thôn 5). Đến năm học 2014-2015 được sửa chữa,cảo tạo thêm 04 lớp học (02 lớp khu trung tâm, 02 lớp ở khu vui chơi thôn 1).</a:t>
            </a:r>
          </a:p>
          <a:p>
            <a:pPr algn="l" marL="664077" indent="-332039" lvl="1">
              <a:lnSpc>
                <a:spcPts val="3937"/>
              </a:lnSpc>
              <a:buFont typeface="Arial"/>
              <a:buChar char="•"/>
            </a:pPr>
            <a:r>
              <a:rPr lang="en-US" sz="3075">
                <a:solidFill>
                  <a:srgbClr val="39484F"/>
                </a:solidFill>
                <a:latin typeface="Roboto"/>
                <a:ea typeface="Roboto"/>
                <a:cs typeface="Roboto"/>
                <a:sym typeface="Roboto"/>
              </a:rPr>
              <a:t>Năm học 2015 - 2016 được sự quan tâm, chỉ đạo của Ủy ban Nhân dân thành phố Móng Cái và tài trợ của Ngân hàng Đầu tư và Phát triển Việt Nam (BIDV), trường mầm non Quảng Nghĩa được xây dựng mới khang trang với 06 phòng học (04 phòng khu 2 tầng và 02 phòng học khu cấp 4), có đầy đủ các phòng chức năng theo quy định. Quy mô hiện nay nhà trường có 10 nhómlớp với 180 học sinh.</a:t>
            </a:r>
          </a:p>
          <a:p>
            <a:pPr algn="l" marL="664077" indent="-332039" lvl="1">
              <a:lnSpc>
                <a:spcPts val="3937"/>
              </a:lnSpc>
              <a:buFont typeface="Arial"/>
              <a:buChar char="•"/>
            </a:pPr>
            <a:r>
              <a:rPr lang="en-US" sz="3075">
                <a:solidFill>
                  <a:srgbClr val="39484F"/>
                </a:solidFill>
                <a:latin typeface="Roboto"/>
                <a:ea typeface="Roboto"/>
                <a:cs typeface="Roboto"/>
                <a:sym typeface="Roboto"/>
              </a:rPr>
              <a:t>Hằng năm, tổng số học sinh toàn trường giao động 186 dến 200 cháu, đảm bảo tỷ lệ huy động trẻ ra lớp theo kế hoạch thành phố giao.</a:t>
            </a:r>
          </a:p>
          <a:p>
            <a:pPr algn="l">
              <a:lnSpc>
                <a:spcPts val="3937"/>
              </a:lnSpc>
            </a:pPr>
            <a:r>
              <a:rPr lang="en-US" sz="3075">
                <a:solidFill>
                  <a:srgbClr val="39484F"/>
                </a:solidFill>
                <a:latin typeface="Roboto"/>
                <a:ea typeface="Roboto"/>
                <a:cs typeface="Roboto"/>
                <a:sym typeface="Roboto"/>
              </a:rPr>
              <a:t>     - Năm học 2023 - 2024, nhà trường thực hiện Phương châm hành động: </a:t>
            </a:r>
            <a:r>
              <a:rPr lang="en-US" b="true" sz="3075">
                <a:solidFill>
                  <a:srgbClr val="39484F"/>
                </a:solidFill>
                <a:latin typeface="Roboto Bold"/>
                <a:ea typeface="Roboto Bold"/>
                <a:cs typeface="Roboto Bold"/>
                <a:sym typeface="Roboto Bold"/>
              </a:rPr>
              <a:t>“Đổi mới vận dụng    phương pháp dạy học tiên tiến, nâng cao chất lượng chăm sóc, giáo dục trẻ”</a:t>
            </a:r>
          </a:p>
          <a:p>
            <a:pPr algn="l">
              <a:lnSpc>
                <a:spcPts val="3937"/>
              </a:lnSpc>
            </a:pPr>
          </a:p>
          <a:p>
            <a:pPr algn="l">
              <a:lnSpc>
                <a:spcPts val="3937"/>
              </a:lnSpc>
            </a:pPr>
          </a:p>
        </p:txBody>
      </p:sp>
      <p:sp>
        <p:nvSpPr>
          <p:cNvPr name="TextBox 7" id="7"/>
          <p:cNvSpPr txBox="true"/>
          <p:nvPr/>
        </p:nvSpPr>
        <p:spPr>
          <a:xfrm rot="0">
            <a:off x="3978426" y="409575"/>
            <a:ext cx="10331148" cy="619125"/>
          </a:xfrm>
          <a:prstGeom prst="rect">
            <a:avLst/>
          </a:prstGeom>
        </p:spPr>
        <p:txBody>
          <a:bodyPr anchor="t" rtlCol="false" tIns="0" lIns="0" bIns="0" rIns="0">
            <a:spAutoFit/>
          </a:bodyPr>
          <a:lstStyle/>
          <a:p>
            <a:pPr algn="ctr">
              <a:lnSpc>
                <a:spcPts val="4800"/>
              </a:lnSpc>
              <a:spcBef>
                <a:spcPct val="0"/>
              </a:spcBef>
            </a:pPr>
            <a:r>
              <a:rPr lang="en-US" b="true" sz="4000">
                <a:solidFill>
                  <a:srgbClr val="39484F"/>
                </a:solidFill>
                <a:latin typeface="Roboto Bold"/>
                <a:ea typeface="Roboto Bold"/>
                <a:cs typeface="Roboto Bold"/>
                <a:sym typeface="Roboto Bold"/>
              </a:rPr>
              <a:t>II. QUÁ TRÌNH THÀNH LẬP PHÁT TRIỂN</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EF9DD"/>
        </a:solidFill>
      </p:bgPr>
    </p:bg>
    <p:spTree>
      <p:nvGrpSpPr>
        <p:cNvPr id="1" name=""/>
        <p:cNvGrpSpPr/>
        <p:nvPr/>
      </p:nvGrpSpPr>
      <p:grpSpPr>
        <a:xfrm>
          <a:off x="0" y="0"/>
          <a:ext cx="0" cy="0"/>
          <a:chOff x="0" y="0"/>
          <a:chExt cx="0" cy="0"/>
        </a:xfrm>
      </p:grpSpPr>
      <p:sp>
        <p:nvSpPr>
          <p:cNvPr name="AutoShape 2" id="2"/>
          <p:cNvSpPr/>
          <p:nvPr/>
        </p:nvSpPr>
        <p:spPr>
          <a:xfrm rot="0">
            <a:off x="375799" y="3366580"/>
            <a:ext cx="5531229" cy="3262582"/>
          </a:xfrm>
          <a:prstGeom prst="rect">
            <a:avLst/>
          </a:prstGeom>
          <a:solidFill>
            <a:srgbClr val="37C9EF"/>
          </a:solidFill>
        </p:spPr>
      </p:sp>
      <p:sp>
        <p:nvSpPr>
          <p:cNvPr name="Freeform 3" id="3"/>
          <p:cNvSpPr/>
          <p:nvPr/>
        </p:nvSpPr>
        <p:spPr>
          <a:xfrm flipH="false" flipV="false" rot="5400000">
            <a:off x="8723973" y="2158455"/>
            <a:ext cx="1521769" cy="1195299"/>
          </a:xfrm>
          <a:custGeom>
            <a:avLst/>
            <a:gdLst/>
            <a:ahLst/>
            <a:cxnLst/>
            <a:rect r="r" b="b" t="t" l="l"/>
            <a:pathLst>
              <a:path h="1195299" w="1521769">
                <a:moveTo>
                  <a:pt x="0" y="0"/>
                </a:moveTo>
                <a:lnTo>
                  <a:pt x="1521768" y="0"/>
                </a:lnTo>
                <a:lnTo>
                  <a:pt x="1521768" y="1195300"/>
                </a:lnTo>
                <a:lnTo>
                  <a:pt x="0" y="11953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true" rot="-1427185">
            <a:off x="11215346" y="770184"/>
            <a:ext cx="2316765" cy="1442186"/>
          </a:xfrm>
          <a:custGeom>
            <a:avLst/>
            <a:gdLst/>
            <a:ahLst/>
            <a:cxnLst/>
            <a:rect r="r" b="b" t="t" l="l"/>
            <a:pathLst>
              <a:path h="1442186" w="2316765">
                <a:moveTo>
                  <a:pt x="0" y="1442186"/>
                </a:moveTo>
                <a:lnTo>
                  <a:pt x="2316765" y="1442186"/>
                </a:lnTo>
                <a:lnTo>
                  <a:pt x="2316765" y="0"/>
                </a:lnTo>
                <a:lnTo>
                  <a:pt x="0" y="0"/>
                </a:lnTo>
                <a:lnTo>
                  <a:pt x="0" y="1442186"/>
                </a:lnTo>
                <a:close/>
              </a:path>
            </a:pathLst>
          </a:custGeom>
          <a:blipFill>
            <a:blip r:embed="rId4"/>
            <a:stretch>
              <a:fillRect l="0" t="0" r="0" b="0"/>
            </a:stretch>
          </a:blipFill>
        </p:spPr>
      </p:sp>
      <p:grpSp>
        <p:nvGrpSpPr>
          <p:cNvPr name="Group 5" id="5"/>
          <p:cNvGrpSpPr/>
          <p:nvPr/>
        </p:nvGrpSpPr>
        <p:grpSpPr>
          <a:xfrm rot="0">
            <a:off x="6830745" y="811265"/>
            <a:ext cx="5298027" cy="1360025"/>
            <a:chOff x="0" y="0"/>
            <a:chExt cx="7064036" cy="1813367"/>
          </a:xfrm>
        </p:grpSpPr>
        <p:grpSp>
          <p:nvGrpSpPr>
            <p:cNvPr name="Group 6" id="6"/>
            <p:cNvGrpSpPr/>
            <p:nvPr/>
          </p:nvGrpSpPr>
          <p:grpSpPr>
            <a:xfrm rot="0">
              <a:off x="1158315" y="0"/>
              <a:ext cx="4747406" cy="1813367"/>
              <a:chOff x="0" y="0"/>
              <a:chExt cx="4956438" cy="1893211"/>
            </a:xfrm>
          </p:grpSpPr>
          <p:sp>
            <p:nvSpPr>
              <p:cNvPr name="Freeform 7" id="7"/>
              <p:cNvSpPr/>
              <p:nvPr/>
            </p:nvSpPr>
            <p:spPr>
              <a:xfrm flipH="false" flipV="false" rot="0">
                <a:off x="0" y="0"/>
                <a:ext cx="4957708" cy="1893211"/>
              </a:xfrm>
              <a:custGeom>
                <a:avLst/>
                <a:gdLst/>
                <a:ahLst/>
                <a:cxnLst/>
                <a:rect r="r" b="b" t="t" l="l"/>
                <a:pathLst>
                  <a:path h="1893211" w="4957708">
                    <a:moveTo>
                      <a:pt x="4403988" y="1893211"/>
                    </a:moveTo>
                    <a:lnTo>
                      <a:pt x="553720" y="1893211"/>
                    </a:lnTo>
                    <a:cubicBezTo>
                      <a:pt x="247650" y="1893211"/>
                      <a:pt x="0" y="1469470"/>
                      <a:pt x="0" y="947764"/>
                    </a:cubicBezTo>
                    <a:cubicBezTo>
                      <a:pt x="0" y="423885"/>
                      <a:pt x="247650" y="0"/>
                      <a:pt x="553720" y="0"/>
                    </a:cubicBezTo>
                    <a:lnTo>
                      <a:pt x="4403988" y="0"/>
                    </a:lnTo>
                    <a:cubicBezTo>
                      <a:pt x="4710058" y="0"/>
                      <a:pt x="4957708" y="423886"/>
                      <a:pt x="4957708" y="947764"/>
                    </a:cubicBezTo>
                    <a:cubicBezTo>
                      <a:pt x="4956438" y="1469470"/>
                      <a:pt x="4708788" y="1893211"/>
                      <a:pt x="4403988" y="1893211"/>
                    </a:cubicBezTo>
                    <a:close/>
                  </a:path>
                </a:pathLst>
              </a:custGeom>
              <a:solidFill>
                <a:srgbClr val="86EAE9"/>
              </a:solidFill>
            </p:spPr>
          </p:sp>
        </p:grpSp>
        <p:sp>
          <p:nvSpPr>
            <p:cNvPr name="TextBox 8" id="8"/>
            <p:cNvSpPr txBox="true"/>
            <p:nvPr/>
          </p:nvSpPr>
          <p:spPr>
            <a:xfrm rot="0">
              <a:off x="0" y="119166"/>
              <a:ext cx="7064036" cy="1462405"/>
            </a:xfrm>
            <a:prstGeom prst="rect">
              <a:avLst/>
            </a:prstGeom>
          </p:spPr>
          <p:txBody>
            <a:bodyPr anchor="t" rtlCol="false" tIns="0" lIns="0" bIns="0" rIns="0">
              <a:spAutoFit/>
            </a:bodyPr>
            <a:lstStyle/>
            <a:p>
              <a:pPr algn="ctr">
                <a:lnSpc>
                  <a:spcPts val="2940"/>
                </a:lnSpc>
              </a:pPr>
              <a:r>
                <a:rPr lang="en-US" sz="2100" b="true">
                  <a:solidFill>
                    <a:srgbClr val="191919"/>
                  </a:solidFill>
                  <a:latin typeface="Arimo Bold"/>
                  <a:ea typeface="Arimo Bold"/>
                  <a:cs typeface="Arimo Bold"/>
                  <a:sym typeface="Arimo Bold"/>
                </a:rPr>
                <a:t>CHI BỘ ĐẢNG</a:t>
              </a:r>
            </a:p>
            <a:p>
              <a:pPr algn="ctr">
                <a:lnSpc>
                  <a:spcPts val="2940"/>
                </a:lnSpc>
              </a:pPr>
              <a:r>
                <a:rPr lang="en-US" sz="2100" b="true">
                  <a:solidFill>
                    <a:srgbClr val="191919"/>
                  </a:solidFill>
                  <a:latin typeface="Arimo Bold"/>
                  <a:ea typeface="Arimo Bold"/>
                  <a:cs typeface="Arimo Bold"/>
                  <a:sym typeface="Arimo Bold"/>
                </a:rPr>
                <a:t>(Bí thư)</a:t>
              </a:r>
            </a:p>
            <a:p>
              <a:pPr algn="ctr">
                <a:lnSpc>
                  <a:spcPts val="2940"/>
                </a:lnSpc>
              </a:pPr>
              <a:r>
                <a:rPr lang="en-US" sz="2100" b="true">
                  <a:solidFill>
                    <a:srgbClr val="191919"/>
                  </a:solidFill>
                  <a:latin typeface="Arimo Bold"/>
                  <a:ea typeface="Arimo Bold"/>
                  <a:cs typeface="Arimo Bold"/>
                  <a:sym typeface="Arimo Bold"/>
                </a:rPr>
                <a:t>Hoàng Thị Nhã</a:t>
              </a:r>
            </a:p>
          </p:txBody>
        </p:sp>
      </p:grpSp>
      <p:grpSp>
        <p:nvGrpSpPr>
          <p:cNvPr name="Group 9" id="9"/>
          <p:cNvGrpSpPr/>
          <p:nvPr/>
        </p:nvGrpSpPr>
        <p:grpSpPr>
          <a:xfrm rot="0">
            <a:off x="3135025" y="220787"/>
            <a:ext cx="13632538" cy="1024735"/>
            <a:chOff x="0" y="0"/>
            <a:chExt cx="18176718" cy="1366313"/>
          </a:xfrm>
        </p:grpSpPr>
        <p:sp>
          <p:nvSpPr>
            <p:cNvPr name="TextBox 10" id="10"/>
            <p:cNvSpPr txBox="true"/>
            <p:nvPr/>
          </p:nvSpPr>
          <p:spPr>
            <a:xfrm rot="0">
              <a:off x="0" y="-38100"/>
              <a:ext cx="18176718" cy="747607"/>
            </a:xfrm>
            <a:prstGeom prst="rect">
              <a:avLst/>
            </a:prstGeom>
          </p:spPr>
          <p:txBody>
            <a:bodyPr anchor="t" rtlCol="false" tIns="0" lIns="0" bIns="0" rIns="0">
              <a:spAutoFit/>
            </a:bodyPr>
            <a:lstStyle/>
            <a:p>
              <a:pPr algn="ctr" marL="0" indent="0" lvl="0">
                <a:lnSpc>
                  <a:spcPts val="4585"/>
                </a:lnSpc>
                <a:spcBef>
                  <a:spcPct val="0"/>
                </a:spcBef>
              </a:pPr>
              <a:r>
                <a:rPr lang="en-US" b="true" sz="3500" spc="105">
                  <a:solidFill>
                    <a:srgbClr val="37C9EF"/>
                  </a:solidFill>
                  <a:latin typeface="Clear Sans Bold"/>
                  <a:ea typeface="Clear Sans Bold"/>
                  <a:cs typeface="Clear Sans Bold"/>
                  <a:sym typeface="Clear Sans Bold"/>
                </a:rPr>
                <a:t>SƠ ĐỒ TỔ CHỨC BỘ MÁY NHÀ TRƯỜNG NĂM HỌC 2024 -2025</a:t>
              </a:r>
            </a:p>
          </p:txBody>
        </p:sp>
        <p:sp>
          <p:nvSpPr>
            <p:cNvPr name="TextBox 11" id="11"/>
            <p:cNvSpPr txBox="true"/>
            <p:nvPr/>
          </p:nvSpPr>
          <p:spPr>
            <a:xfrm rot="0">
              <a:off x="805387" y="784865"/>
              <a:ext cx="16565944" cy="588222"/>
            </a:xfrm>
            <a:prstGeom prst="rect">
              <a:avLst/>
            </a:prstGeom>
          </p:spPr>
          <p:txBody>
            <a:bodyPr anchor="t" rtlCol="false" tIns="0" lIns="0" bIns="0" rIns="0">
              <a:spAutoFit/>
            </a:bodyPr>
            <a:lstStyle/>
            <a:p>
              <a:pPr algn="ctr">
                <a:lnSpc>
                  <a:spcPts val="3640"/>
                </a:lnSpc>
              </a:pPr>
            </a:p>
          </p:txBody>
        </p:sp>
      </p:grpSp>
      <p:grpSp>
        <p:nvGrpSpPr>
          <p:cNvPr name="Group 12" id="12"/>
          <p:cNvGrpSpPr/>
          <p:nvPr/>
        </p:nvGrpSpPr>
        <p:grpSpPr>
          <a:xfrm rot="0">
            <a:off x="2450488" y="1491277"/>
            <a:ext cx="2647463" cy="1674008"/>
            <a:chOff x="0" y="0"/>
            <a:chExt cx="3529950" cy="2232011"/>
          </a:xfrm>
        </p:grpSpPr>
        <p:sp>
          <p:nvSpPr>
            <p:cNvPr name="AutoShape 13" id="13"/>
            <p:cNvSpPr/>
            <p:nvPr/>
          </p:nvSpPr>
          <p:spPr>
            <a:xfrm rot="0">
              <a:off x="0" y="0"/>
              <a:ext cx="3514622" cy="1942545"/>
            </a:xfrm>
            <a:prstGeom prst="rect">
              <a:avLst/>
            </a:prstGeom>
            <a:solidFill>
              <a:srgbClr val="86EAE9"/>
            </a:solidFill>
          </p:spPr>
        </p:sp>
        <p:sp>
          <p:nvSpPr>
            <p:cNvPr name="TextBox 14" id="14"/>
            <p:cNvSpPr txBox="true"/>
            <p:nvPr/>
          </p:nvSpPr>
          <p:spPr>
            <a:xfrm rot="0">
              <a:off x="0" y="140321"/>
              <a:ext cx="3529950" cy="2091690"/>
            </a:xfrm>
            <a:prstGeom prst="rect">
              <a:avLst/>
            </a:prstGeom>
          </p:spPr>
          <p:txBody>
            <a:bodyPr anchor="t" rtlCol="false" tIns="0" lIns="0" bIns="0" rIns="0">
              <a:spAutoFit/>
            </a:bodyPr>
            <a:lstStyle/>
            <a:p>
              <a:pPr algn="ctr">
                <a:lnSpc>
                  <a:spcPts val="2519"/>
                </a:lnSpc>
              </a:pPr>
              <a:r>
                <a:rPr lang="en-US" sz="1799" b="true">
                  <a:solidFill>
                    <a:srgbClr val="000000"/>
                  </a:solidFill>
                  <a:latin typeface="Arimo Bold"/>
                  <a:ea typeface="Arimo Bold"/>
                  <a:cs typeface="Arimo Bold"/>
                  <a:sym typeface="Arimo Bold"/>
                </a:rPr>
                <a:t>CÔNG ĐOÀN</a:t>
              </a:r>
            </a:p>
            <a:p>
              <a:pPr algn="ctr">
                <a:lnSpc>
                  <a:spcPts val="2519"/>
                </a:lnSpc>
              </a:pPr>
              <a:r>
                <a:rPr lang="en-US" sz="1799" b="true">
                  <a:solidFill>
                    <a:srgbClr val="000000"/>
                  </a:solidFill>
                  <a:latin typeface="Arimo Bold"/>
                  <a:ea typeface="Arimo Bold"/>
                  <a:cs typeface="Arimo Bold"/>
                  <a:sym typeface="Arimo Bold"/>
                </a:rPr>
                <a:t>CTCĐ: Phạm Thị Luận</a:t>
              </a:r>
            </a:p>
            <a:p>
              <a:pPr algn="ctr">
                <a:lnSpc>
                  <a:spcPts val="2519"/>
                </a:lnSpc>
              </a:pPr>
              <a:r>
                <a:rPr lang="en-US" sz="1799" b="true">
                  <a:solidFill>
                    <a:srgbClr val="000000"/>
                  </a:solidFill>
                  <a:latin typeface="Arimo Bold"/>
                  <a:ea typeface="Arimo Bold"/>
                  <a:cs typeface="Arimo Bold"/>
                  <a:sym typeface="Arimo Bold"/>
                </a:rPr>
                <a:t>PCTCĐ: Đỗ Thị Chu</a:t>
              </a:r>
            </a:p>
            <a:p>
              <a:pPr algn="ctr">
                <a:lnSpc>
                  <a:spcPts val="2519"/>
                </a:lnSpc>
              </a:pPr>
              <a:r>
                <a:rPr lang="en-US" sz="1799" b="true">
                  <a:solidFill>
                    <a:srgbClr val="000000"/>
                  </a:solidFill>
                  <a:latin typeface="Arimo Bold"/>
                  <a:ea typeface="Arimo Bold"/>
                  <a:cs typeface="Arimo Bold"/>
                  <a:sym typeface="Arimo Bold"/>
                </a:rPr>
                <a:t>UV: Phạm Thị Thu Hoa</a:t>
              </a:r>
            </a:p>
            <a:p>
              <a:pPr algn="ctr">
                <a:lnSpc>
                  <a:spcPts val="2520"/>
                </a:lnSpc>
              </a:pPr>
            </a:p>
          </p:txBody>
        </p:sp>
      </p:grpSp>
      <p:sp>
        <p:nvSpPr>
          <p:cNvPr name="Freeform 15" id="15"/>
          <p:cNvSpPr/>
          <p:nvPr/>
        </p:nvSpPr>
        <p:spPr>
          <a:xfrm flipH="true" flipV="true" rot="1413252">
            <a:off x="5289598" y="911089"/>
            <a:ext cx="2316765" cy="1442186"/>
          </a:xfrm>
          <a:custGeom>
            <a:avLst/>
            <a:gdLst/>
            <a:ahLst/>
            <a:cxnLst/>
            <a:rect r="r" b="b" t="t" l="l"/>
            <a:pathLst>
              <a:path h="1442186" w="2316765">
                <a:moveTo>
                  <a:pt x="2316765" y="1442187"/>
                </a:moveTo>
                <a:lnTo>
                  <a:pt x="0" y="1442187"/>
                </a:lnTo>
                <a:lnTo>
                  <a:pt x="0" y="0"/>
                </a:lnTo>
                <a:lnTo>
                  <a:pt x="2316765" y="0"/>
                </a:lnTo>
                <a:lnTo>
                  <a:pt x="2316765" y="1442187"/>
                </a:lnTo>
                <a:close/>
              </a:path>
            </a:pathLst>
          </a:custGeom>
          <a:blipFill>
            <a:blip r:embed="rId4"/>
            <a:stretch>
              <a:fillRect l="0" t="0" r="0" b="0"/>
            </a:stretch>
          </a:blipFill>
        </p:spPr>
      </p:sp>
      <p:grpSp>
        <p:nvGrpSpPr>
          <p:cNvPr name="Group 16" id="16"/>
          <p:cNvGrpSpPr/>
          <p:nvPr/>
        </p:nvGrpSpPr>
        <p:grpSpPr>
          <a:xfrm rot="0">
            <a:off x="13714220" y="1357463"/>
            <a:ext cx="2623744" cy="1674008"/>
            <a:chOff x="0" y="0"/>
            <a:chExt cx="3498325" cy="2232011"/>
          </a:xfrm>
        </p:grpSpPr>
        <p:sp>
          <p:nvSpPr>
            <p:cNvPr name="AutoShape 17" id="17"/>
            <p:cNvSpPr/>
            <p:nvPr/>
          </p:nvSpPr>
          <p:spPr>
            <a:xfrm rot="0">
              <a:off x="0" y="0"/>
              <a:ext cx="3483134" cy="1942545"/>
            </a:xfrm>
            <a:prstGeom prst="rect">
              <a:avLst/>
            </a:prstGeom>
            <a:solidFill>
              <a:srgbClr val="86EAE9"/>
            </a:solidFill>
          </p:spPr>
        </p:sp>
        <p:sp>
          <p:nvSpPr>
            <p:cNvPr name="TextBox 18" id="18"/>
            <p:cNvSpPr txBox="true"/>
            <p:nvPr/>
          </p:nvSpPr>
          <p:spPr>
            <a:xfrm rot="0">
              <a:off x="0" y="140321"/>
              <a:ext cx="3498325" cy="2091690"/>
            </a:xfrm>
            <a:prstGeom prst="rect">
              <a:avLst/>
            </a:prstGeom>
          </p:spPr>
          <p:txBody>
            <a:bodyPr anchor="t" rtlCol="false" tIns="0" lIns="0" bIns="0" rIns="0">
              <a:spAutoFit/>
            </a:bodyPr>
            <a:lstStyle/>
            <a:p>
              <a:pPr algn="ctr">
                <a:lnSpc>
                  <a:spcPts val="2519"/>
                </a:lnSpc>
              </a:pPr>
              <a:r>
                <a:rPr lang="en-US" sz="1799" b="true">
                  <a:solidFill>
                    <a:srgbClr val="000000"/>
                  </a:solidFill>
                  <a:latin typeface="Arimo Bold"/>
                  <a:ea typeface="Arimo Bold"/>
                  <a:cs typeface="Arimo Bold"/>
                  <a:sym typeface="Arimo Bold"/>
                </a:rPr>
                <a:t>ĐOÀN THÀNH NIÊN</a:t>
              </a:r>
            </a:p>
            <a:p>
              <a:pPr algn="ctr">
                <a:lnSpc>
                  <a:spcPts val="2519"/>
                </a:lnSpc>
              </a:pPr>
              <a:r>
                <a:rPr lang="en-US" sz="1799" b="true">
                  <a:solidFill>
                    <a:srgbClr val="000000"/>
                  </a:solidFill>
                  <a:latin typeface="Arimo Bold"/>
                  <a:ea typeface="Arimo Bold"/>
                  <a:cs typeface="Arimo Bold"/>
                  <a:sym typeface="Arimo Bold"/>
                </a:rPr>
                <a:t>BT: Trần Thị Huệ</a:t>
              </a:r>
            </a:p>
            <a:p>
              <a:pPr algn="ctr">
                <a:lnSpc>
                  <a:spcPts val="2519"/>
                </a:lnSpc>
              </a:pPr>
              <a:r>
                <a:rPr lang="en-US" sz="1799" b="true">
                  <a:solidFill>
                    <a:srgbClr val="000000"/>
                  </a:solidFill>
                  <a:latin typeface="Arimo Bold"/>
                  <a:ea typeface="Arimo Bold"/>
                  <a:cs typeface="Arimo Bold"/>
                  <a:sym typeface="Arimo Bold"/>
                </a:rPr>
                <a:t>PBT: Đỗ Thị Vinh</a:t>
              </a:r>
            </a:p>
            <a:p>
              <a:pPr algn="ctr">
                <a:lnSpc>
                  <a:spcPts val="2519"/>
                </a:lnSpc>
              </a:pPr>
              <a:r>
                <a:rPr lang="en-US" sz="1799" b="true">
                  <a:solidFill>
                    <a:srgbClr val="000000"/>
                  </a:solidFill>
                  <a:latin typeface="Arimo Bold"/>
                  <a:ea typeface="Arimo Bold"/>
                  <a:cs typeface="Arimo Bold"/>
                  <a:sym typeface="Arimo Bold"/>
                </a:rPr>
                <a:t>UV: Vi Thùy Thanh</a:t>
              </a:r>
            </a:p>
            <a:p>
              <a:pPr algn="ctr">
                <a:lnSpc>
                  <a:spcPts val="2520"/>
                </a:lnSpc>
              </a:pPr>
            </a:p>
          </p:txBody>
        </p:sp>
      </p:grpSp>
      <p:sp>
        <p:nvSpPr>
          <p:cNvPr name="Freeform 19" id="19"/>
          <p:cNvSpPr/>
          <p:nvPr/>
        </p:nvSpPr>
        <p:spPr>
          <a:xfrm flipH="false" flipV="false" rot="5400000">
            <a:off x="8698617" y="4937001"/>
            <a:ext cx="1572479" cy="932874"/>
          </a:xfrm>
          <a:custGeom>
            <a:avLst/>
            <a:gdLst/>
            <a:ahLst/>
            <a:cxnLst/>
            <a:rect r="r" b="b" t="t" l="l"/>
            <a:pathLst>
              <a:path h="932874" w="1572479">
                <a:moveTo>
                  <a:pt x="0" y="0"/>
                </a:moveTo>
                <a:lnTo>
                  <a:pt x="1572480" y="0"/>
                </a:lnTo>
                <a:lnTo>
                  <a:pt x="1572480" y="932874"/>
                </a:lnTo>
                <a:lnTo>
                  <a:pt x="0" y="93287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20" id="20"/>
          <p:cNvGrpSpPr/>
          <p:nvPr/>
        </p:nvGrpSpPr>
        <p:grpSpPr>
          <a:xfrm rot="0">
            <a:off x="8172985" y="3366580"/>
            <a:ext cx="2623744" cy="1456909"/>
            <a:chOff x="0" y="0"/>
            <a:chExt cx="3498325" cy="1942545"/>
          </a:xfrm>
        </p:grpSpPr>
        <p:sp>
          <p:nvSpPr>
            <p:cNvPr name="AutoShape 21" id="21"/>
            <p:cNvSpPr/>
            <p:nvPr/>
          </p:nvSpPr>
          <p:spPr>
            <a:xfrm rot="0">
              <a:off x="0" y="0"/>
              <a:ext cx="3483134" cy="1942545"/>
            </a:xfrm>
            <a:prstGeom prst="rect">
              <a:avLst/>
            </a:prstGeom>
            <a:solidFill>
              <a:srgbClr val="86EAE9"/>
            </a:solidFill>
          </p:spPr>
        </p:sp>
        <p:sp>
          <p:nvSpPr>
            <p:cNvPr name="TextBox 22" id="22"/>
            <p:cNvSpPr txBox="true"/>
            <p:nvPr/>
          </p:nvSpPr>
          <p:spPr>
            <a:xfrm rot="0">
              <a:off x="0" y="505657"/>
              <a:ext cx="3498325" cy="1380067"/>
            </a:xfrm>
            <a:prstGeom prst="rect">
              <a:avLst/>
            </a:prstGeom>
          </p:spPr>
          <p:txBody>
            <a:bodyPr anchor="t" rtlCol="false" tIns="0" lIns="0" bIns="0" rIns="0">
              <a:spAutoFit/>
            </a:bodyPr>
            <a:lstStyle/>
            <a:p>
              <a:pPr algn="ctr">
                <a:lnSpc>
                  <a:spcPts val="2799"/>
                </a:lnSpc>
              </a:pPr>
              <a:r>
                <a:rPr lang="en-US" sz="1999" b="true">
                  <a:solidFill>
                    <a:srgbClr val="000000"/>
                  </a:solidFill>
                  <a:latin typeface="Arimo Bold"/>
                  <a:ea typeface="Arimo Bold"/>
                  <a:cs typeface="Arimo Bold"/>
                  <a:sym typeface="Arimo Bold"/>
                </a:rPr>
                <a:t>HIỆU TRƯỞNG</a:t>
              </a:r>
            </a:p>
            <a:p>
              <a:pPr algn="ctr">
                <a:lnSpc>
                  <a:spcPts val="2799"/>
                </a:lnSpc>
              </a:pPr>
              <a:r>
                <a:rPr lang="en-US" sz="1999" b="true">
                  <a:solidFill>
                    <a:srgbClr val="000000"/>
                  </a:solidFill>
                  <a:latin typeface="Arimo Bold"/>
                  <a:ea typeface="Arimo Bold"/>
                  <a:cs typeface="Arimo Bold"/>
                  <a:sym typeface="Arimo Bold"/>
                </a:rPr>
                <a:t>Hoàng Thị Nhã</a:t>
              </a:r>
            </a:p>
            <a:p>
              <a:pPr algn="ctr">
                <a:lnSpc>
                  <a:spcPts val="2799"/>
                </a:lnSpc>
              </a:pPr>
            </a:p>
          </p:txBody>
        </p:sp>
      </p:grpSp>
      <p:grpSp>
        <p:nvGrpSpPr>
          <p:cNvPr name="Group 23" id="23"/>
          <p:cNvGrpSpPr/>
          <p:nvPr/>
        </p:nvGrpSpPr>
        <p:grpSpPr>
          <a:xfrm rot="0">
            <a:off x="8010394" y="5985056"/>
            <a:ext cx="2565515" cy="1533225"/>
            <a:chOff x="0" y="0"/>
            <a:chExt cx="3420687" cy="2044300"/>
          </a:xfrm>
        </p:grpSpPr>
        <p:sp>
          <p:nvSpPr>
            <p:cNvPr name="AutoShape 24" id="24"/>
            <p:cNvSpPr/>
            <p:nvPr/>
          </p:nvSpPr>
          <p:spPr>
            <a:xfrm rot="0">
              <a:off x="0" y="0"/>
              <a:ext cx="3420687" cy="2044300"/>
            </a:xfrm>
            <a:prstGeom prst="rect">
              <a:avLst/>
            </a:prstGeom>
            <a:solidFill>
              <a:srgbClr val="37C9EF"/>
            </a:solidFill>
          </p:spPr>
        </p:sp>
        <p:sp>
          <p:nvSpPr>
            <p:cNvPr name="TextBox 25" id="25"/>
            <p:cNvSpPr txBox="true"/>
            <p:nvPr/>
          </p:nvSpPr>
          <p:spPr>
            <a:xfrm rot="0">
              <a:off x="182351" y="294094"/>
              <a:ext cx="3055984" cy="1564852"/>
            </a:xfrm>
            <a:prstGeom prst="rect">
              <a:avLst/>
            </a:prstGeom>
          </p:spPr>
          <p:txBody>
            <a:bodyPr anchor="t" rtlCol="false" tIns="0" lIns="0" bIns="0" rIns="0">
              <a:spAutoFit/>
            </a:bodyPr>
            <a:lstStyle/>
            <a:p>
              <a:pPr algn="ctr">
                <a:lnSpc>
                  <a:spcPts val="2379"/>
                </a:lnSpc>
              </a:pPr>
              <a:r>
                <a:rPr lang="en-US" sz="1699" b="true">
                  <a:solidFill>
                    <a:srgbClr val="000000"/>
                  </a:solidFill>
                  <a:latin typeface="Arimo Bold"/>
                  <a:ea typeface="Arimo Bold"/>
                  <a:cs typeface="Arimo Bold"/>
                  <a:sym typeface="Arimo Bold"/>
                </a:rPr>
                <a:t>PHÓ HIỆU TRƯỞNG</a:t>
              </a:r>
            </a:p>
            <a:p>
              <a:pPr algn="ctr">
                <a:lnSpc>
                  <a:spcPts val="2379"/>
                </a:lnSpc>
              </a:pPr>
              <a:r>
                <a:rPr lang="en-US" sz="1699" b="true">
                  <a:solidFill>
                    <a:srgbClr val="000000"/>
                  </a:solidFill>
                  <a:latin typeface="Arimo Bold"/>
                  <a:ea typeface="Arimo Bold"/>
                  <a:cs typeface="Arimo Bold"/>
                  <a:sym typeface="Arimo Bold"/>
                </a:rPr>
                <a:t>1. Nguyễn Thị Xiêm</a:t>
              </a:r>
            </a:p>
            <a:p>
              <a:pPr algn="ctr">
                <a:lnSpc>
                  <a:spcPts val="2379"/>
                </a:lnSpc>
              </a:pPr>
              <a:r>
                <a:rPr lang="en-US" sz="1699" b="true">
                  <a:solidFill>
                    <a:srgbClr val="000000"/>
                  </a:solidFill>
                  <a:latin typeface="Arimo Bold"/>
                  <a:ea typeface="Arimo Bold"/>
                  <a:cs typeface="Arimo Bold"/>
                  <a:sym typeface="Arimo Bold"/>
                </a:rPr>
                <a:t>2. Phạm Thị Mai Hiên</a:t>
              </a:r>
            </a:p>
            <a:p>
              <a:pPr algn="ctr">
                <a:lnSpc>
                  <a:spcPts val="2380"/>
                </a:lnSpc>
              </a:pPr>
            </a:p>
          </p:txBody>
        </p:sp>
      </p:grpSp>
      <p:sp>
        <p:nvSpPr>
          <p:cNvPr name="TextBox 26" id="26"/>
          <p:cNvSpPr txBox="true"/>
          <p:nvPr/>
        </p:nvSpPr>
        <p:spPr>
          <a:xfrm rot="0">
            <a:off x="1276626" y="6957248"/>
            <a:ext cx="1858399" cy="575945"/>
          </a:xfrm>
          <a:prstGeom prst="rect">
            <a:avLst/>
          </a:prstGeom>
        </p:spPr>
        <p:txBody>
          <a:bodyPr anchor="t" rtlCol="false" tIns="0" lIns="0" bIns="0" rIns="0">
            <a:spAutoFit/>
          </a:bodyPr>
          <a:lstStyle/>
          <a:p>
            <a:pPr algn="ctr">
              <a:lnSpc>
                <a:spcPts val="2240"/>
              </a:lnSpc>
            </a:pPr>
            <a:r>
              <a:rPr lang="en-US" sz="1600">
                <a:solidFill>
                  <a:srgbClr val="FFFFFF"/>
                </a:solidFill>
                <a:latin typeface="Arimo"/>
                <a:ea typeface="Arimo"/>
                <a:cs typeface="Arimo"/>
                <a:sym typeface="Arimo"/>
              </a:rPr>
              <a:t>Phương Phan</a:t>
            </a:r>
          </a:p>
          <a:p>
            <a:pPr algn="ctr">
              <a:lnSpc>
                <a:spcPts val="2240"/>
              </a:lnSpc>
            </a:pPr>
            <a:r>
              <a:rPr lang="en-US" sz="1600">
                <a:solidFill>
                  <a:srgbClr val="FFFFFF"/>
                </a:solidFill>
                <a:latin typeface="Arimo"/>
                <a:ea typeface="Arimo"/>
                <a:cs typeface="Arimo"/>
                <a:sym typeface="Arimo"/>
              </a:rPr>
              <a:t>Trợ lý Giám đốc</a:t>
            </a:r>
          </a:p>
        </p:txBody>
      </p:sp>
      <p:sp>
        <p:nvSpPr>
          <p:cNvPr name="TextBox 27" id="27"/>
          <p:cNvSpPr txBox="true"/>
          <p:nvPr/>
        </p:nvSpPr>
        <p:spPr>
          <a:xfrm rot="0">
            <a:off x="4048629" y="6957248"/>
            <a:ext cx="1858399" cy="575945"/>
          </a:xfrm>
          <a:prstGeom prst="rect">
            <a:avLst/>
          </a:prstGeom>
        </p:spPr>
        <p:txBody>
          <a:bodyPr anchor="t" rtlCol="false" tIns="0" lIns="0" bIns="0" rIns="0">
            <a:spAutoFit/>
          </a:bodyPr>
          <a:lstStyle/>
          <a:p>
            <a:pPr algn="ctr">
              <a:lnSpc>
                <a:spcPts val="2240"/>
              </a:lnSpc>
            </a:pPr>
            <a:r>
              <a:rPr lang="en-US" sz="1600">
                <a:solidFill>
                  <a:srgbClr val="FFFFFF"/>
                </a:solidFill>
                <a:latin typeface="Arimo"/>
                <a:ea typeface="Arimo"/>
                <a:cs typeface="Arimo"/>
                <a:sym typeface="Arimo"/>
              </a:rPr>
              <a:t>Lan Bùi</a:t>
            </a:r>
          </a:p>
          <a:p>
            <a:pPr algn="ctr">
              <a:lnSpc>
                <a:spcPts val="2240"/>
              </a:lnSpc>
            </a:pPr>
            <a:r>
              <a:rPr lang="en-US" sz="1600">
                <a:solidFill>
                  <a:srgbClr val="FFFFFF"/>
                </a:solidFill>
                <a:latin typeface="Arimo"/>
                <a:ea typeface="Arimo"/>
                <a:cs typeface="Arimo"/>
                <a:sym typeface="Arimo"/>
              </a:rPr>
              <a:t>Giám đốc Tài chính</a:t>
            </a:r>
          </a:p>
        </p:txBody>
      </p:sp>
      <p:sp>
        <p:nvSpPr>
          <p:cNvPr name="TextBox 28" id="28"/>
          <p:cNvSpPr txBox="true"/>
          <p:nvPr/>
        </p:nvSpPr>
        <p:spPr>
          <a:xfrm rot="0">
            <a:off x="12373728" y="6957248"/>
            <a:ext cx="1858399" cy="575945"/>
          </a:xfrm>
          <a:prstGeom prst="rect">
            <a:avLst/>
          </a:prstGeom>
        </p:spPr>
        <p:txBody>
          <a:bodyPr anchor="t" rtlCol="false" tIns="0" lIns="0" bIns="0" rIns="0">
            <a:spAutoFit/>
          </a:bodyPr>
          <a:lstStyle/>
          <a:p>
            <a:pPr algn="ctr">
              <a:lnSpc>
                <a:spcPts val="2240"/>
              </a:lnSpc>
            </a:pPr>
            <a:r>
              <a:rPr lang="en-US" sz="1600">
                <a:solidFill>
                  <a:srgbClr val="FFFFFF"/>
                </a:solidFill>
                <a:latin typeface="Arimo"/>
                <a:ea typeface="Arimo"/>
                <a:cs typeface="Arimo"/>
                <a:sym typeface="Arimo"/>
              </a:rPr>
              <a:t>San Bùi</a:t>
            </a:r>
          </a:p>
          <a:p>
            <a:pPr algn="ctr">
              <a:lnSpc>
                <a:spcPts val="2240"/>
              </a:lnSpc>
            </a:pPr>
            <a:r>
              <a:rPr lang="en-US" sz="1600">
                <a:solidFill>
                  <a:srgbClr val="FFFFFF"/>
                </a:solidFill>
                <a:latin typeface="Arimo"/>
                <a:ea typeface="Arimo"/>
                <a:cs typeface="Arimo"/>
                <a:sym typeface="Arimo"/>
              </a:rPr>
              <a:t>Kỹ sư mạng</a:t>
            </a:r>
          </a:p>
        </p:txBody>
      </p:sp>
      <p:sp>
        <p:nvSpPr>
          <p:cNvPr name="TextBox 29" id="29"/>
          <p:cNvSpPr txBox="true"/>
          <p:nvPr/>
        </p:nvSpPr>
        <p:spPr>
          <a:xfrm rot="0">
            <a:off x="9599085" y="8282206"/>
            <a:ext cx="1858399" cy="860425"/>
          </a:xfrm>
          <a:prstGeom prst="rect">
            <a:avLst/>
          </a:prstGeom>
        </p:spPr>
        <p:txBody>
          <a:bodyPr anchor="t" rtlCol="false" tIns="0" lIns="0" bIns="0" rIns="0">
            <a:spAutoFit/>
          </a:bodyPr>
          <a:lstStyle/>
          <a:p>
            <a:pPr algn="ctr">
              <a:lnSpc>
                <a:spcPts val="2240"/>
              </a:lnSpc>
            </a:pPr>
            <a:r>
              <a:rPr lang="en-US" sz="1600">
                <a:solidFill>
                  <a:srgbClr val="FFFFFF"/>
                </a:solidFill>
                <a:latin typeface="Arimo"/>
                <a:ea typeface="Arimo"/>
                <a:cs typeface="Arimo"/>
                <a:sym typeface="Arimo"/>
              </a:rPr>
              <a:t>Dũng Lê</a:t>
            </a:r>
          </a:p>
          <a:p>
            <a:pPr algn="ctr">
              <a:lnSpc>
                <a:spcPts val="2240"/>
              </a:lnSpc>
            </a:pPr>
            <a:r>
              <a:rPr lang="en-US" sz="1600">
                <a:solidFill>
                  <a:srgbClr val="FFFFFF"/>
                </a:solidFill>
                <a:latin typeface="Arimo"/>
                <a:ea typeface="Arimo"/>
                <a:cs typeface="Arimo"/>
                <a:sym typeface="Arimo"/>
              </a:rPr>
              <a:t>Chuyên viên</a:t>
            </a:r>
          </a:p>
          <a:p>
            <a:pPr algn="ctr">
              <a:lnSpc>
                <a:spcPts val="2240"/>
              </a:lnSpc>
            </a:pPr>
            <a:r>
              <a:rPr lang="en-US" sz="1600">
                <a:solidFill>
                  <a:srgbClr val="FFFFFF"/>
                </a:solidFill>
                <a:latin typeface="Arimo"/>
                <a:ea typeface="Arimo"/>
                <a:cs typeface="Arimo"/>
                <a:sym typeface="Arimo"/>
              </a:rPr>
              <a:t>Chất lượng</a:t>
            </a:r>
          </a:p>
        </p:txBody>
      </p:sp>
      <p:sp>
        <p:nvSpPr>
          <p:cNvPr name="Freeform 30" id="30"/>
          <p:cNvSpPr/>
          <p:nvPr/>
        </p:nvSpPr>
        <p:spPr>
          <a:xfrm flipH="true" flipV="false" rot="-3240364">
            <a:off x="6098188" y="7189776"/>
            <a:ext cx="1721047" cy="1229672"/>
          </a:xfrm>
          <a:custGeom>
            <a:avLst/>
            <a:gdLst/>
            <a:ahLst/>
            <a:cxnLst/>
            <a:rect r="r" b="b" t="t" l="l"/>
            <a:pathLst>
              <a:path h="1229672" w="1721047">
                <a:moveTo>
                  <a:pt x="1721046" y="0"/>
                </a:moveTo>
                <a:lnTo>
                  <a:pt x="0" y="0"/>
                </a:lnTo>
                <a:lnTo>
                  <a:pt x="0" y="1229672"/>
                </a:lnTo>
                <a:lnTo>
                  <a:pt x="1721046" y="1229672"/>
                </a:lnTo>
                <a:lnTo>
                  <a:pt x="1721046" y="0"/>
                </a:lnTo>
                <a:close/>
              </a:path>
            </a:pathLst>
          </a:custGeom>
          <a:blipFill>
            <a:blip r:embed="rId4"/>
            <a:stretch>
              <a:fillRect l="-7388" t="0" r="-7388" b="0"/>
            </a:stretch>
          </a:blipFill>
        </p:spPr>
      </p:sp>
      <p:sp>
        <p:nvSpPr>
          <p:cNvPr name="Freeform 31" id="31"/>
          <p:cNvSpPr/>
          <p:nvPr/>
        </p:nvSpPr>
        <p:spPr>
          <a:xfrm flipH="false" flipV="false" rot="-7486313">
            <a:off x="6139921" y="5140685"/>
            <a:ext cx="1721047" cy="1264101"/>
          </a:xfrm>
          <a:custGeom>
            <a:avLst/>
            <a:gdLst/>
            <a:ahLst/>
            <a:cxnLst/>
            <a:rect r="r" b="b" t="t" l="l"/>
            <a:pathLst>
              <a:path h="1264101" w="1721047">
                <a:moveTo>
                  <a:pt x="0" y="0"/>
                </a:moveTo>
                <a:lnTo>
                  <a:pt x="1721046" y="0"/>
                </a:lnTo>
                <a:lnTo>
                  <a:pt x="1721046" y="1264101"/>
                </a:lnTo>
                <a:lnTo>
                  <a:pt x="0" y="1264101"/>
                </a:lnTo>
                <a:lnTo>
                  <a:pt x="0" y="0"/>
                </a:lnTo>
                <a:close/>
              </a:path>
            </a:pathLst>
          </a:custGeom>
          <a:blipFill>
            <a:blip r:embed="rId4"/>
            <a:stretch>
              <a:fillRect l="-8995" t="0" r="-8995" b="0"/>
            </a:stretch>
          </a:blipFill>
        </p:spPr>
      </p:sp>
      <p:sp>
        <p:nvSpPr>
          <p:cNvPr name="Freeform 32" id="32"/>
          <p:cNvSpPr/>
          <p:nvPr/>
        </p:nvSpPr>
        <p:spPr>
          <a:xfrm flipH="false" flipV="true" rot="-3120478">
            <a:off x="10695575" y="5052383"/>
            <a:ext cx="1721047" cy="1264101"/>
          </a:xfrm>
          <a:custGeom>
            <a:avLst/>
            <a:gdLst/>
            <a:ahLst/>
            <a:cxnLst/>
            <a:rect r="r" b="b" t="t" l="l"/>
            <a:pathLst>
              <a:path h="1264101" w="1721047">
                <a:moveTo>
                  <a:pt x="0" y="1264101"/>
                </a:moveTo>
                <a:lnTo>
                  <a:pt x="1721046" y="1264101"/>
                </a:lnTo>
                <a:lnTo>
                  <a:pt x="1721046" y="0"/>
                </a:lnTo>
                <a:lnTo>
                  <a:pt x="0" y="0"/>
                </a:lnTo>
                <a:lnTo>
                  <a:pt x="0" y="1264101"/>
                </a:lnTo>
                <a:close/>
              </a:path>
            </a:pathLst>
          </a:custGeom>
          <a:blipFill>
            <a:blip r:embed="rId4"/>
            <a:stretch>
              <a:fillRect l="-8995" t="0" r="-8995" b="0"/>
            </a:stretch>
          </a:blipFill>
        </p:spPr>
      </p:sp>
      <p:sp>
        <p:nvSpPr>
          <p:cNvPr name="Freeform 33" id="33"/>
          <p:cNvSpPr/>
          <p:nvPr/>
        </p:nvSpPr>
        <p:spPr>
          <a:xfrm flipH="true" flipV="true" rot="-7303724">
            <a:off x="10748031" y="7192089"/>
            <a:ext cx="1721047" cy="1229672"/>
          </a:xfrm>
          <a:custGeom>
            <a:avLst/>
            <a:gdLst/>
            <a:ahLst/>
            <a:cxnLst/>
            <a:rect r="r" b="b" t="t" l="l"/>
            <a:pathLst>
              <a:path h="1229672" w="1721047">
                <a:moveTo>
                  <a:pt x="1721047" y="1229672"/>
                </a:moveTo>
                <a:lnTo>
                  <a:pt x="0" y="1229672"/>
                </a:lnTo>
                <a:lnTo>
                  <a:pt x="0" y="0"/>
                </a:lnTo>
                <a:lnTo>
                  <a:pt x="1721047" y="0"/>
                </a:lnTo>
                <a:lnTo>
                  <a:pt x="1721047" y="1229672"/>
                </a:lnTo>
                <a:close/>
              </a:path>
            </a:pathLst>
          </a:custGeom>
          <a:blipFill>
            <a:blip r:embed="rId4"/>
            <a:stretch>
              <a:fillRect l="-7388" t="0" r="-7388" b="0"/>
            </a:stretch>
          </a:blipFill>
        </p:spPr>
      </p:sp>
      <p:sp>
        <p:nvSpPr>
          <p:cNvPr name="AutoShape 34" id="34"/>
          <p:cNvSpPr/>
          <p:nvPr/>
        </p:nvSpPr>
        <p:spPr>
          <a:xfrm rot="0">
            <a:off x="12583911" y="3329054"/>
            <a:ext cx="5531229" cy="2861403"/>
          </a:xfrm>
          <a:prstGeom prst="rect">
            <a:avLst/>
          </a:prstGeom>
          <a:solidFill>
            <a:srgbClr val="37C9EF"/>
          </a:solidFill>
        </p:spPr>
      </p:sp>
      <p:sp>
        <p:nvSpPr>
          <p:cNvPr name="AutoShape 35" id="35"/>
          <p:cNvSpPr/>
          <p:nvPr/>
        </p:nvSpPr>
        <p:spPr>
          <a:xfrm rot="0">
            <a:off x="12479274" y="6865968"/>
            <a:ext cx="5531229" cy="3262582"/>
          </a:xfrm>
          <a:prstGeom prst="rect">
            <a:avLst/>
          </a:prstGeom>
          <a:solidFill>
            <a:srgbClr val="37C9EF"/>
          </a:solidFill>
        </p:spPr>
      </p:sp>
      <p:sp>
        <p:nvSpPr>
          <p:cNvPr name="AutoShape 36" id="36"/>
          <p:cNvSpPr/>
          <p:nvPr/>
        </p:nvSpPr>
        <p:spPr>
          <a:xfrm rot="0">
            <a:off x="369411" y="6876813"/>
            <a:ext cx="5531229" cy="3262582"/>
          </a:xfrm>
          <a:prstGeom prst="rect">
            <a:avLst/>
          </a:prstGeom>
          <a:solidFill>
            <a:srgbClr val="37C9EF"/>
          </a:solidFill>
        </p:spPr>
      </p:sp>
      <p:sp>
        <p:nvSpPr>
          <p:cNvPr name="Freeform 37" id="37"/>
          <p:cNvSpPr/>
          <p:nvPr/>
        </p:nvSpPr>
        <p:spPr>
          <a:xfrm flipH="false" flipV="false" rot="0">
            <a:off x="1823523" y="3210636"/>
            <a:ext cx="2686585" cy="1083030"/>
          </a:xfrm>
          <a:custGeom>
            <a:avLst/>
            <a:gdLst/>
            <a:ahLst/>
            <a:cxnLst/>
            <a:rect r="r" b="b" t="t" l="l"/>
            <a:pathLst>
              <a:path h="1083030" w="2686585">
                <a:moveTo>
                  <a:pt x="0" y="0"/>
                </a:moveTo>
                <a:lnTo>
                  <a:pt x="2686585" y="0"/>
                </a:lnTo>
                <a:lnTo>
                  <a:pt x="2686585" y="1083029"/>
                </a:lnTo>
                <a:lnTo>
                  <a:pt x="0" y="108302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38" id="38"/>
          <p:cNvSpPr txBox="true"/>
          <p:nvPr/>
        </p:nvSpPr>
        <p:spPr>
          <a:xfrm rot="0">
            <a:off x="1811294" y="3433804"/>
            <a:ext cx="2647463" cy="666115"/>
          </a:xfrm>
          <a:prstGeom prst="rect">
            <a:avLst/>
          </a:prstGeom>
        </p:spPr>
        <p:txBody>
          <a:bodyPr anchor="t" rtlCol="false" tIns="0" lIns="0" bIns="0" rIns="0">
            <a:spAutoFit/>
          </a:bodyPr>
          <a:lstStyle/>
          <a:p>
            <a:pPr algn="ctr">
              <a:lnSpc>
                <a:spcPts val="2659"/>
              </a:lnSpc>
            </a:pPr>
            <a:r>
              <a:rPr lang="en-US" sz="1899" b="true">
                <a:solidFill>
                  <a:srgbClr val="000000"/>
                </a:solidFill>
                <a:latin typeface="Arimo Bold"/>
                <a:ea typeface="Arimo Bold"/>
                <a:cs typeface="Arimo Bold"/>
                <a:sym typeface="Arimo Bold"/>
              </a:rPr>
              <a:t>TCM 2,3 TUỔI</a:t>
            </a:r>
          </a:p>
          <a:p>
            <a:pPr algn="ctr">
              <a:lnSpc>
                <a:spcPts val="2659"/>
              </a:lnSpc>
            </a:pPr>
            <a:r>
              <a:rPr lang="en-US" sz="1899" b="true">
                <a:solidFill>
                  <a:srgbClr val="000000"/>
                </a:solidFill>
                <a:latin typeface="Arimo Bold"/>
                <a:ea typeface="Arimo Bold"/>
                <a:cs typeface="Arimo Bold"/>
                <a:sym typeface="Arimo Bold"/>
              </a:rPr>
              <a:t>TT: Nguyễn Thu Hà</a:t>
            </a:r>
          </a:p>
        </p:txBody>
      </p:sp>
      <p:sp>
        <p:nvSpPr>
          <p:cNvPr name="Freeform 39" id="39"/>
          <p:cNvSpPr/>
          <p:nvPr/>
        </p:nvSpPr>
        <p:spPr>
          <a:xfrm flipH="false" flipV="false" rot="0">
            <a:off x="14040352" y="3124911"/>
            <a:ext cx="2686585" cy="1083030"/>
          </a:xfrm>
          <a:custGeom>
            <a:avLst/>
            <a:gdLst/>
            <a:ahLst/>
            <a:cxnLst/>
            <a:rect r="r" b="b" t="t" l="l"/>
            <a:pathLst>
              <a:path h="1083030" w="2686585">
                <a:moveTo>
                  <a:pt x="0" y="0"/>
                </a:moveTo>
                <a:lnTo>
                  <a:pt x="2686585" y="0"/>
                </a:lnTo>
                <a:lnTo>
                  <a:pt x="2686585" y="1083029"/>
                </a:lnTo>
                <a:lnTo>
                  <a:pt x="0" y="108302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40" id="40"/>
          <p:cNvSpPr txBox="true"/>
          <p:nvPr/>
        </p:nvSpPr>
        <p:spPr>
          <a:xfrm rot="0">
            <a:off x="14079474" y="3298620"/>
            <a:ext cx="2647463" cy="594995"/>
          </a:xfrm>
          <a:prstGeom prst="rect">
            <a:avLst/>
          </a:prstGeom>
        </p:spPr>
        <p:txBody>
          <a:bodyPr anchor="t" rtlCol="false" tIns="0" lIns="0" bIns="0" rIns="0">
            <a:spAutoFit/>
          </a:bodyPr>
          <a:lstStyle/>
          <a:p>
            <a:pPr algn="ctr">
              <a:lnSpc>
                <a:spcPts val="2379"/>
              </a:lnSpc>
            </a:pPr>
            <a:r>
              <a:rPr lang="en-US" sz="1699" b="true">
                <a:solidFill>
                  <a:srgbClr val="000000"/>
                </a:solidFill>
                <a:latin typeface="Arimo Bold"/>
                <a:ea typeface="Arimo Bold"/>
                <a:cs typeface="Arimo Bold"/>
                <a:sym typeface="Arimo Bold"/>
              </a:rPr>
              <a:t>TCM 4 TUỔI</a:t>
            </a:r>
          </a:p>
          <a:p>
            <a:pPr algn="ctr">
              <a:lnSpc>
                <a:spcPts val="2379"/>
              </a:lnSpc>
            </a:pPr>
            <a:r>
              <a:rPr lang="en-US" sz="1699" b="true">
                <a:solidFill>
                  <a:srgbClr val="000000"/>
                </a:solidFill>
                <a:latin typeface="Arimo Bold"/>
                <a:ea typeface="Arimo Bold"/>
                <a:cs typeface="Arimo Bold"/>
                <a:sym typeface="Arimo Bold"/>
              </a:rPr>
              <a:t>TT: Phạm Thị Luận</a:t>
            </a:r>
          </a:p>
        </p:txBody>
      </p:sp>
      <p:sp>
        <p:nvSpPr>
          <p:cNvPr name="Freeform 41" id="41"/>
          <p:cNvSpPr/>
          <p:nvPr/>
        </p:nvSpPr>
        <p:spPr>
          <a:xfrm flipH="false" flipV="false" rot="0">
            <a:off x="1427858" y="6592569"/>
            <a:ext cx="3356098" cy="1352927"/>
          </a:xfrm>
          <a:custGeom>
            <a:avLst/>
            <a:gdLst/>
            <a:ahLst/>
            <a:cxnLst/>
            <a:rect r="r" b="b" t="t" l="l"/>
            <a:pathLst>
              <a:path h="1352927" w="3356098">
                <a:moveTo>
                  <a:pt x="0" y="0"/>
                </a:moveTo>
                <a:lnTo>
                  <a:pt x="3356098" y="0"/>
                </a:lnTo>
                <a:lnTo>
                  <a:pt x="3356098" y="1352927"/>
                </a:lnTo>
                <a:lnTo>
                  <a:pt x="0" y="135292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42" id="42"/>
          <p:cNvSpPr txBox="true"/>
          <p:nvPr/>
        </p:nvSpPr>
        <p:spPr>
          <a:xfrm rot="0">
            <a:off x="1394008" y="6845096"/>
            <a:ext cx="3338143" cy="594995"/>
          </a:xfrm>
          <a:prstGeom prst="rect">
            <a:avLst/>
          </a:prstGeom>
        </p:spPr>
        <p:txBody>
          <a:bodyPr anchor="t" rtlCol="false" tIns="0" lIns="0" bIns="0" rIns="0">
            <a:spAutoFit/>
          </a:bodyPr>
          <a:lstStyle/>
          <a:p>
            <a:pPr algn="ctr">
              <a:lnSpc>
                <a:spcPts val="2379"/>
              </a:lnSpc>
            </a:pPr>
            <a:r>
              <a:rPr lang="en-US" sz="1699" b="true">
                <a:solidFill>
                  <a:srgbClr val="000000"/>
                </a:solidFill>
                <a:latin typeface="Arimo Bold"/>
                <a:ea typeface="Arimo Bold"/>
                <a:cs typeface="Arimo Bold"/>
                <a:sym typeface="Arimo Bold"/>
              </a:rPr>
              <a:t>TCM 5 TUỔI</a:t>
            </a:r>
          </a:p>
          <a:p>
            <a:pPr algn="ctr">
              <a:lnSpc>
                <a:spcPts val="2379"/>
              </a:lnSpc>
            </a:pPr>
            <a:r>
              <a:rPr lang="en-US" sz="1699" b="true">
                <a:solidFill>
                  <a:srgbClr val="000000"/>
                </a:solidFill>
                <a:latin typeface="Arimo Bold"/>
                <a:ea typeface="Arimo Bold"/>
                <a:cs typeface="Arimo Bold"/>
                <a:sym typeface="Arimo Bold"/>
              </a:rPr>
              <a:t>TT: Nguyễn.T Phương Nhung</a:t>
            </a:r>
          </a:p>
        </p:txBody>
      </p:sp>
      <p:sp>
        <p:nvSpPr>
          <p:cNvPr name="Freeform 43" id="43"/>
          <p:cNvSpPr/>
          <p:nvPr/>
        </p:nvSpPr>
        <p:spPr>
          <a:xfrm flipH="false" flipV="false" rot="0">
            <a:off x="14006233" y="6087648"/>
            <a:ext cx="2686585" cy="1083030"/>
          </a:xfrm>
          <a:custGeom>
            <a:avLst/>
            <a:gdLst/>
            <a:ahLst/>
            <a:cxnLst/>
            <a:rect r="r" b="b" t="t" l="l"/>
            <a:pathLst>
              <a:path h="1083030" w="2686585">
                <a:moveTo>
                  <a:pt x="0" y="0"/>
                </a:moveTo>
                <a:lnTo>
                  <a:pt x="2686585" y="0"/>
                </a:lnTo>
                <a:lnTo>
                  <a:pt x="2686585" y="1083029"/>
                </a:lnTo>
                <a:lnTo>
                  <a:pt x="0" y="108302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44" id="44"/>
          <p:cNvSpPr txBox="true"/>
          <p:nvPr/>
        </p:nvSpPr>
        <p:spPr>
          <a:xfrm rot="0">
            <a:off x="13975486" y="6389908"/>
            <a:ext cx="2647463" cy="594995"/>
          </a:xfrm>
          <a:prstGeom prst="rect">
            <a:avLst/>
          </a:prstGeom>
        </p:spPr>
        <p:txBody>
          <a:bodyPr anchor="t" rtlCol="false" tIns="0" lIns="0" bIns="0" rIns="0">
            <a:spAutoFit/>
          </a:bodyPr>
          <a:lstStyle/>
          <a:p>
            <a:pPr algn="ctr">
              <a:lnSpc>
                <a:spcPts val="2379"/>
              </a:lnSpc>
            </a:pPr>
            <a:r>
              <a:rPr lang="en-US" sz="1699" b="true">
                <a:solidFill>
                  <a:srgbClr val="000000"/>
                </a:solidFill>
                <a:latin typeface="Arimo Bold"/>
                <a:ea typeface="Arimo Bold"/>
                <a:cs typeface="Arimo Bold"/>
                <a:sym typeface="Arimo Bold"/>
              </a:rPr>
              <a:t>TỔ VĂN PHÒNG</a:t>
            </a:r>
          </a:p>
          <a:p>
            <a:pPr algn="ctr">
              <a:lnSpc>
                <a:spcPts val="2379"/>
              </a:lnSpc>
            </a:pPr>
            <a:r>
              <a:rPr lang="en-US" sz="1699" b="true">
                <a:solidFill>
                  <a:srgbClr val="000000"/>
                </a:solidFill>
                <a:latin typeface="Arimo Bold"/>
                <a:ea typeface="Arimo Bold"/>
                <a:cs typeface="Arimo Bold"/>
                <a:sym typeface="Arimo Bold"/>
              </a:rPr>
              <a:t>TT: Vi Thị Hồi</a:t>
            </a:r>
          </a:p>
        </p:txBody>
      </p:sp>
      <p:sp>
        <p:nvSpPr>
          <p:cNvPr name="TextBox 45" id="45"/>
          <p:cNvSpPr txBox="true"/>
          <p:nvPr/>
        </p:nvSpPr>
        <p:spPr>
          <a:xfrm rot="0">
            <a:off x="588121" y="4582428"/>
            <a:ext cx="2436858" cy="2332990"/>
          </a:xfrm>
          <a:prstGeom prst="rect">
            <a:avLst/>
          </a:prstGeom>
        </p:spPr>
        <p:txBody>
          <a:bodyPr anchor="t" rtlCol="false" tIns="0" lIns="0" bIns="0" rIns="0">
            <a:spAutoFit/>
          </a:bodyPr>
          <a:lstStyle/>
          <a:p>
            <a:pPr algn="l">
              <a:lnSpc>
                <a:spcPts val="2659"/>
              </a:lnSpc>
            </a:pPr>
          </a:p>
          <a:p>
            <a:pPr algn="l">
              <a:lnSpc>
                <a:spcPts val="2659"/>
              </a:lnSpc>
            </a:pPr>
            <a:r>
              <a:rPr lang="en-US" sz="1899" b="true">
                <a:solidFill>
                  <a:srgbClr val="000000"/>
                </a:solidFill>
                <a:latin typeface="Arimo Bold"/>
                <a:ea typeface="Arimo Bold"/>
                <a:cs typeface="Arimo Bold"/>
                <a:sym typeface="Arimo Bold"/>
              </a:rPr>
              <a:t>1. Nguyễn Thu Hà</a:t>
            </a:r>
          </a:p>
          <a:p>
            <a:pPr algn="l">
              <a:lnSpc>
                <a:spcPts val="2659"/>
              </a:lnSpc>
            </a:pPr>
            <a:r>
              <a:rPr lang="en-US" sz="1899" b="true">
                <a:solidFill>
                  <a:srgbClr val="000000"/>
                </a:solidFill>
                <a:latin typeface="Arimo Bold"/>
                <a:ea typeface="Arimo Bold"/>
                <a:cs typeface="Arimo Bold"/>
                <a:sym typeface="Arimo Bold"/>
              </a:rPr>
              <a:t>2. Trần Thị Huệ</a:t>
            </a:r>
          </a:p>
          <a:p>
            <a:pPr algn="l">
              <a:lnSpc>
                <a:spcPts val="2659"/>
              </a:lnSpc>
            </a:pPr>
            <a:r>
              <a:rPr lang="en-US" sz="1899" b="true">
                <a:solidFill>
                  <a:srgbClr val="000000"/>
                </a:solidFill>
                <a:latin typeface="Arimo Bold"/>
                <a:ea typeface="Arimo Bold"/>
                <a:cs typeface="Arimo Bold"/>
                <a:sym typeface="Arimo Bold"/>
              </a:rPr>
              <a:t>3. Trương Thị Hơn</a:t>
            </a:r>
          </a:p>
          <a:p>
            <a:pPr algn="l">
              <a:lnSpc>
                <a:spcPts val="2659"/>
              </a:lnSpc>
            </a:pPr>
            <a:r>
              <a:rPr lang="en-US" sz="1899" b="true">
                <a:solidFill>
                  <a:srgbClr val="000000"/>
                </a:solidFill>
                <a:latin typeface="Arimo Bold"/>
                <a:ea typeface="Arimo Bold"/>
                <a:cs typeface="Arimo Bold"/>
                <a:sym typeface="Arimo Bold"/>
              </a:rPr>
              <a:t>4. Vi Thị Thanh</a:t>
            </a:r>
          </a:p>
          <a:p>
            <a:pPr algn="l">
              <a:lnSpc>
                <a:spcPts val="2659"/>
              </a:lnSpc>
            </a:pPr>
          </a:p>
          <a:p>
            <a:pPr algn="l">
              <a:lnSpc>
                <a:spcPts val="2659"/>
              </a:lnSpc>
            </a:pPr>
          </a:p>
        </p:txBody>
      </p:sp>
      <p:sp>
        <p:nvSpPr>
          <p:cNvPr name="TextBox 46" id="46"/>
          <p:cNvSpPr txBox="true"/>
          <p:nvPr/>
        </p:nvSpPr>
        <p:spPr>
          <a:xfrm rot="0">
            <a:off x="3291679" y="4915803"/>
            <a:ext cx="2436858" cy="1666240"/>
          </a:xfrm>
          <a:prstGeom prst="rect">
            <a:avLst/>
          </a:prstGeom>
        </p:spPr>
        <p:txBody>
          <a:bodyPr anchor="t" rtlCol="false" tIns="0" lIns="0" bIns="0" rIns="0">
            <a:spAutoFit/>
          </a:bodyPr>
          <a:lstStyle/>
          <a:p>
            <a:pPr algn="just">
              <a:lnSpc>
                <a:spcPts val="2659"/>
              </a:lnSpc>
            </a:pPr>
            <a:r>
              <a:rPr lang="en-US" sz="1899" b="true">
                <a:solidFill>
                  <a:srgbClr val="000000"/>
                </a:solidFill>
                <a:latin typeface="Arimo Bold"/>
                <a:ea typeface="Arimo Bold"/>
                <a:cs typeface="Arimo Bold"/>
                <a:sym typeface="Arimo Bold"/>
              </a:rPr>
              <a:t>5. Vy Thị Hiền</a:t>
            </a:r>
          </a:p>
          <a:p>
            <a:pPr algn="just">
              <a:lnSpc>
                <a:spcPts val="2659"/>
              </a:lnSpc>
            </a:pPr>
            <a:r>
              <a:rPr lang="en-US" sz="1899" b="true">
                <a:solidFill>
                  <a:srgbClr val="000000"/>
                </a:solidFill>
                <a:latin typeface="Arimo Bold"/>
                <a:ea typeface="Arimo Bold"/>
                <a:cs typeface="Arimo Bold"/>
                <a:sym typeface="Arimo Bold"/>
              </a:rPr>
              <a:t>6. Nguyễn Thị Ngoan</a:t>
            </a:r>
          </a:p>
          <a:p>
            <a:pPr algn="just">
              <a:lnSpc>
                <a:spcPts val="2659"/>
              </a:lnSpc>
            </a:pPr>
            <a:r>
              <a:rPr lang="en-US" sz="1899" b="true">
                <a:solidFill>
                  <a:srgbClr val="000000"/>
                </a:solidFill>
                <a:latin typeface="Arimo Bold"/>
                <a:ea typeface="Arimo Bold"/>
                <a:cs typeface="Arimo Bold"/>
                <a:sym typeface="Arimo Bold"/>
              </a:rPr>
              <a:t>7. Đỗ Thị Chu</a:t>
            </a:r>
          </a:p>
          <a:p>
            <a:pPr algn="just">
              <a:lnSpc>
                <a:spcPts val="2659"/>
              </a:lnSpc>
            </a:pPr>
            <a:r>
              <a:rPr lang="en-US" sz="1899" b="true">
                <a:solidFill>
                  <a:srgbClr val="000000"/>
                </a:solidFill>
                <a:latin typeface="Arimo Bold"/>
                <a:ea typeface="Arimo Bold"/>
                <a:cs typeface="Arimo Bold"/>
                <a:sym typeface="Arimo Bold"/>
              </a:rPr>
              <a:t>8. Phạm Thị Lộc</a:t>
            </a:r>
          </a:p>
          <a:p>
            <a:pPr algn="just">
              <a:lnSpc>
                <a:spcPts val="2659"/>
              </a:lnSpc>
            </a:pPr>
          </a:p>
        </p:txBody>
      </p:sp>
      <p:sp>
        <p:nvSpPr>
          <p:cNvPr name="TextBox 47" id="47"/>
          <p:cNvSpPr txBox="true"/>
          <p:nvPr/>
        </p:nvSpPr>
        <p:spPr>
          <a:xfrm rot="0">
            <a:off x="1705991" y="4427015"/>
            <a:ext cx="2647463" cy="332740"/>
          </a:xfrm>
          <a:prstGeom prst="rect">
            <a:avLst/>
          </a:prstGeom>
        </p:spPr>
        <p:txBody>
          <a:bodyPr anchor="t" rtlCol="false" tIns="0" lIns="0" bIns="0" rIns="0">
            <a:spAutoFit/>
          </a:bodyPr>
          <a:lstStyle/>
          <a:p>
            <a:pPr algn="ctr">
              <a:lnSpc>
                <a:spcPts val="2659"/>
              </a:lnSpc>
            </a:pPr>
            <a:r>
              <a:rPr lang="en-US" sz="1899" b="true">
                <a:solidFill>
                  <a:srgbClr val="000000"/>
                </a:solidFill>
                <a:latin typeface="Arimo Bold"/>
                <a:ea typeface="Arimo Bold"/>
                <a:cs typeface="Arimo Bold"/>
                <a:sym typeface="Arimo Bold"/>
              </a:rPr>
              <a:t>GIÁO VIÊN</a:t>
            </a:r>
          </a:p>
        </p:txBody>
      </p:sp>
      <p:sp>
        <p:nvSpPr>
          <p:cNvPr name="TextBox 48" id="48"/>
          <p:cNvSpPr txBox="true"/>
          <p:nvPr/>
        </p:nvSpPr>
        <p:spPr>
          <a:xfrm rot="0">
            <a:off x="13934860" y="4274615"/>
            <a:ext cx="2936692" cy="1999615"/>
          </a:xfrm>
          <a:prstGeom prst="rect">
            <a:avLst/>
          </a:prstGeom>
        </p:spPr>
        <p:txBody>
          <a:bodyPr anchor="t" rtlCol="false" tIns="0" lIns="0" bIns="0" rIns="0">
            <a:spAutoFit/>
          </a:bodyPr>
          <a:lstStyle/>
          <a:p>
            <a:pPr algn="ctr">
              <a:lnSpc>
                <a:spcPts val="2659"/>
              </a:lnSpc>
            </a:pPr>
            <a:r>
              <a:rPr lang="en-US" sz="1899" b="true">
                <a:solidFill>
                  <a:srgbClr val="000000"/>
                </a:solidFill>
                <a:latin typeface="Arimo Bold"/>
                <a:ea typeface="Arimo Bold"/>
                <a:cs typeface="Arimo Bold"/>
                <a:sym typeface="Arimo Bold"/>
              </a:rPr>
              <a:t>GIÁO VIÊN</a:t>
            </a:r>
          </a:p>
          <a:p>
            <a:pPr algn="l">
              <a:lnSpc>
                <a:spcPts val="2659"/>
              </a:lnSpc>
            </a:pPr>
            <a:r>
              <a:rPr lang="en-US" sz="1899" b="true">
                <a:solidFill>
                  <a:srgbClr val="000000"/>
                </a:solidFill>
                <a:latin typeface="Arimo Bold"/>
                <a:ea typeface="Arimo Bold"/>
                <a:cs typeface="Arimo Bold"/>
                <a:sym typeface="Arimo Bold"/>
              </a:rPr>
              <a:t>      </a:t>
            </a:r>
            <a:r>
              <a:rPr lang="en-US" sz="1899" b="true">
                <a:solidFill>
                  <a:srgbClr val="000000"/>
                </a:solidFill>
                <a:latin typeface="Arimo Bold"/>
                <a:ea typeface="Arimo Bold"/>
                <a:cs typeface="Arimo Bold"/>
                <a:sym typeface="Arimo Bold"/>
              </a:rPr>
              <a:t>1. Phạm Thị Luận</a:t>
            </a:r>
          </a:p>
          <a:p>
            <a:pPr algn="l">
              <a:lnSpc>
                <a:spcPts val="2659"/>
              </a:lnSpc>
            </a:pPr>
            <a:r>
              <a:rPr lang="en-US" sz="1899" b="true">
                <a:solidFill>
                  <a:srgbClr val="000000"/>
                </a:solidFill>
                <a:latin typeface="Arimo Bold"/>
                <a:ea typeface="Arimo Bold"/>
                <a:cs typeface="Arimo Bold"/>
                <a:sym typeface="Arimo Bold"/>
              </a:rPr>
              <a:t>      </a:t>
            </a:r>
            <a:r>
              <a:rPr lang="en-US" sz="1899" b="true">
                <a:solidFill>
                  <a:srgbClr val="000000"/>
                </a:solidFill>
                <a:latin typeface="Arimo Bold"/>
                <a:ea typeface="Arimo Bold"/>
                <a:cs typeface="Arimo Bold"/>
                <a:sym typeface="Arimo Bold"/>
              </a:rPr>
              <a:t>2. Nguyễn Thị Điệp</a:t>
            </a:r>
          </a:p>
          <a:p>
            <a:pPr algn="l">
              <a:lnSpc>
                <a:spcPts val="2659"/>
              </a:lnSpc>
            </a:pPr>
            <a:r>
              <a:rPr lang="en-US" sz="1899" b="true">
                <a:solidFill>
                  <a:srgbClr val="000000"/>
                </a:solidFill>
                <a:latin typeface="Arimo Bold"/>
                <a:ea typeface="Arimo Bold"/>
                <a:cs typeface="Arimo Bold"/>
                <a:sym typeface="Arimo Bold"/>
              </a:rPr>
              <a:t>      </a:t>
            </a:r>
            <a:r>
              <a:rPr lang="en-US" sz="1899" b="true">
                <a:solidFill>
                  <a:srgbClr val="000000"/>
                </a:solidFill>
                <a:latin typeface="Arimo Bold"/>
                <a:ea typeface="Arimo Bold"/>
                <a:cs typeface="Arimo Bold"/>
                <a:sym typeface="Arimo Bold"/>
              </a:rPr>
              <a:t>3. Vi Thị Hằng</a:t>
            </a:r>
          </a:p>
          <a:p>
            <a:pPr algn="l">
              <a:lnSpc>
                <a:spcPts val="2659"/>
              </a:lnSpc>
            </a:pPr>
            <a:r>
              <a:rPr lang="en-US" sz="1899" b="true">
                <a:solidFill>
                  <a:srgbClr val="000000"/>
                </a:solidFill>
                <a:latin typeface="Arimo Bold"/>
                <a:ea typeface="Arimo Bold"/>
                <a:cs typeface="Arimo Bold"/>
                <a:sym typeface="Arimo Bold"/>
              </a:rPr>
              <a:t>      </a:t>
            </a:r>
            <a:r>
              <a:rPr lang="en-US" sz="1899" b="true">
                <a:solidFill>
                  <a:srgbClr val="000000"/>
                </a:solidFill>
                <a:latin typeface="Arimo Bold"/>
                <a:ea typeface="Arimo Bold"/>
                <a:cs typeface="Arimo Bold"/>
                <a:sym typeface="Arimo Bold"/>
              </a:rPr>
              <a:t>4. Đỗ Thị Vinh</a:t>
            </a:r>
          </a:p>
          <a:p>
            <a:pPr algn="l">
              <a:lnSpc>
                <a:spcPts val="2659"/>
              </a:lnSpc>
            </a:pPr>
          </a:p>
        </p:txBody>
      </p:sp>
      <p:sp>
        <p:nvSpPr>
          <p:cNvPr name="TextBox 49" id="49"/>
          <p:cNvSpPr txBox="true"/>
          <p:nvPr/>
        </p:nvSpPr>
        <p:spPr>
          <a:xfrm rot="0">
            <a:off x="1637561" y="7977762"/>
            <a:ext cx="2936692" cy="1999615"/>
          </a:xfrm>
          <a:prstGeom prst="rect">
            <a:avLst/>
          </a:prstGeom>
        </p:spPr>
        <p:txBody>
          <a:bodyPr anchor="t" rtlCol="false" tIns="0" lIns="0" bIns="0" rIns="0">
            <a:spAutoFit/>
          </a:bodyPr>
          <a:lstStyle/>
          <a:p>
            <a:pPr algn="ctr">
              <a:lnSpc>
                <a:spcPts val="2659"/>
              </a:lnSpc>
            </a:pPr>
            <a:r>
              <a:rPr lang="en-US" sz="1899" b="true">
                <a:solidFill>
                  <a:srgbClr val="000000"/>
                </a:solidFill>
                <a:latin typeface="Arimo Bold"/>
                <a:ea typeface="Arimo Bold"/>
                <a:cs typeface="Arimo Bold"/>
                <a:sym typeface="Arimo Bold"/>
              </a:rPr>
              <a:t>GIÁO VIÊN</a:t>
            </a:r>
          </a:p>
          <a:p>
            <a:pPr algn="l">
              <a:lnSpc>
                <a:spcPts val="2659"/>
              </a:lnSpc>
            </a:pPr>
            <a:r>
              <a:rPr lang="en-US" sz="1899" b="true">
                <a:solidFill>
                  <a:srgbClr val="000000"/>
                </a:solidFill>
                <a:latin typeface="Arimo Bold"/>
                <a:ea typeface="Arimo Bold"/>
                <a:cs typeface="Arimo Bold"/>
                <a:sym typeface="Arimo Bold"/>
              </a:rPr>
              <a:t>       </a:t>
            </a:r>
            <a:r>
              <a:rPr lang="en-US" sz="1899" b="true">
                <a:solidFill>
                  <a:srgbClr val="000000"/>
                </a:solidFill>
                <a:latin typeface="Arimo Bold"/>
                <a:ea typeface="Arimo Bold"/>
                <a:cs typeface="Arimo Bold"/>
                <a:sym typeface="Arimo Bold"/>
              </a:rPr>
              <a:t>1. Ng. T. P Nhung</a:t>
            </a:r>
          </a:p>
          <a:p>
            <a:pPr algn="l">
              <a:lnSpc>
                <a:spcPts val="2659"/>
              </a:lnSpc>
            </a:pPr>
            <a:r>
              <a:rPr lang="en-US" sz="1899" b="true">
                <a:solidFill>
                  <a:srgbClr val="000000"/>
                </a:solidFill>
                <a:latin typeface="Arimo Bold"/>
                <a:ea typeface="Arimo Bold"/>
                <a:cs typeface="Arimo Bold"/>
                <a:sym typeface="Arimo Bold"/>
              </a:rPr>
              <a:t>       </a:t>
            </a:r>
            <a:r>
              <a:rPr lang="en-US" sz="1899" b="true">
                <a:solidFill>
                  <a:srgbClr val="000000"/>
                </a:solidFill>
                <a:latin typeface="Arimo Bold"/>
                <a:ea typeface="Arimo Bold"/>
                <a:cs typeface="Arimo Bold"/>
                <a:sym typeface="Arimo Bold"/>
              </a:rPr>
              <a:t>2. Vi Thị Thanh</a:t>
            </a:r>
          </a:p>
          <a:p>
            <a:pPr algn="l">
              <a:lnSpc>
                <a:spcPts val="2659"/>
              </a:lnSpc>
            </a:pPr>
            <a:r>
              <a:rPr lang="en-US" sz="1899" b="true">
                <a:solidFill>
                  <a:srgbClr val="000000"/>
                </a:solidFill>
                <a:latin typeface="Arimo Bold"/>
                <a:ea typeface="Arimo Bold"/>
                <a:cs typeface="Arimo Bold"/>
                <a:sym typeface="Arimo Bold"/>
              </a:rPr>
              <a:t>       </a:t>
            </a:r>
            <a:r>
              <a:rPr lang="en-US" sz="1899" b="true">
                <a:solidFill>
                  <a:srgbClr val="000000"/>
                </a:solidFill>
                <a:latin typeface="Arimo Bold"/>
                <a:ea typeface="Arimo Bold"/>
                <a:cs typeface="Arimo Bold"/>
                <a:sym typeface="Arimo Bold"/>
              </a:rPr>
              <a:t>3. Phạm.T.Thu Hoa  </a:t>
            </a:r>
          </a:p>
          <a:p>
            <a:pPr algn="l">
              <a:lnSpc>
                <a:spcPts val="2659"/>
              </a:lnSpc>
            </a:pPr>
            <a:r>
              <a:rPr lang="en-US" sz="1899" b="true">
                <a:solidFill>
                  <a:srgbClr val="000000"/>
                </a:solidFill>
                <a:latin typeface="Arimo Bold"/>
                <a:ea typeface="Arimo Bold"/>
                <a:cs typeface="Arimo Bold"/>
                <a:sym typeface="Arimo Bold"/>
              </a:rPr>
              <a:t>       </a:t>
            </a:r>
            <a:r>
              <a:rPr lang="en-US" sz="1899" b="true">
                <a:solidFill>
                  <a:srgbClr val="000000"/>
                </a:solidFill>
                <a:latin typeface="Arimo Bold"/>
                <a:ea typeface="Arimo Bold"/>
                <a:cs typeface="Arimo Bold"/>
                <a:sym typeface="Arimo Bold"/>
              </a:rPr>
              <a:t>4. Phạm Thị Thanh</a:t>
            </a:r>
          </a:p>
          <a:p>
            <a:pPr algn="l">
              <a:lnSpc>
                <a:spcPts val="2659"/>
              </a:lnSpc>
            </a:pPr>
            <a:r>
              <a:rPr lang="en-US" sz="1899" b="true">
                <a:solidFill>
                  <a:srgbClr val="000000"/>
                </a:solidFill>
                <a:latin typeface="Arimo Bold"/>
                <a:ea typeface="Arimo Bold"/>
                <a:cs typeface="Arimo Bold"/>
                <a:sym typeface="Arimo Bold"/>
              </a:rPr>
              <a:t>       </a:t>
            </a:r>
            <a:r>
              <a:rPr lang="en-US" sz="1899" b="true">
                <a:solidFill>
                  <a:srgbClr val="000000"/>
                </a:solidFill>
                <a:latin typeface="Arimo Bold"/>
                <a:ea typeface="Arimo Bold"/>
                <a:cs typeface="Arimo Bold"/>
                <a:sym typeface="Arimo Bold"/>
              </a:rPr>
              <a:t>5. Lý Thị Diễm</a:t>
            </a:r>
          </a:p>
        </p:txBody>
      </p:sp>
      <p:sp>
        <p:nvSpPr>
          <p:cNvPr name="TextBox 50" id="50"/>
          <p:cNvSpPr txBox="true"/>
          <p:nvPr/>
        </p:nvSpPr>
        <p:spPr>
          <a:xfrm rot="0">
            <a:off x="15403206" y="7671875"/>
            <a:ext cx="2936692" cy="2332990"/>
          </a:xfrm>
          <a:prstGeom prst="rect">
            <a:avLst/>
          </a:prstGeom>
        </p:spPr>
        <p:txBody>
          <a:bodyPr anchor="t" rtlCol="false" tIns="0" lIns="0" bIns="0" rIns="0">
            <a:spAutoFit/>
          </a:bodyPr>
          <a:lstStyle/>
          <a:p>
            <a:pPr algn="l">
              <a:lnSpc>
                <a:spcPts val="2659"/>
              </a:lnSpc>
            </a:pPr>
            <a:r>
              <a:rPr lang="en-US" sz="1899" b="true">
                <a:solidFill>
                  <a:srgbClr val="000000"/>
                </a:solidFill>
                <a:latin typeface="Arimo Bold"/>
                <a:ea typeface="Arimo Bold"/>
                <a:cs typeface="Arimo Bold"/>
                <a:sym typeface="Arimo Bold"/>
              </a:rPr>
              <a:t>- Đỗ Thị Chung</a:t>
            </a:r>
          </a:p>
          <a:p>
            <a:pPr algn="l">
              <a:lnSpc>
                <a:spcPts val="2659"/>
              </a:lnSpc>
            </a:pPr>
            <a:r>
              <a:rPr lang="en-US" sz="1899" b="true">
                <a:solidFill>
                  <a:srgbClr val="000000"/>
                </a:solidFill>
                <a:latin typeface="Arimo Bold"/>
                <a:ea typeface="Arimo Bold"/>
                <a:cs typeface="Arimo Bold"/>
                <a:sym typeface="Arimo Bold"/>
              </a:rPr>
              <a:t>- Phạm Thị Thanh</a:t>
            </a:r>
          </a:p>
          <a:p>
            <a:pPr algn="l">
              <a:lnSpc>
                <a:spcPts val="2659"/>
              </a:lnSpc>
            </a:pPr>
            <a:r>
              <a:rPr lang="en-US" sz="1899" b="true">
                <a:solidFill>
                  <a:srgbClr val="000000"/>
                </a:solidFill>
                <a:latin typeface="Arimo Bold"/>
                <a:ea typeface="Arimo Bold"/>
                <a:cs typeface="Arimo Bold"/>
                <a:sym typeface="Arimo Bold"/>
              </a:rPr>
              <a:t>4. VS: Phạm.T Vũ </a:t>
            </a:r>
          </a:p>
          <a:p>
            <a:pPr algn="l">
              <a:lnSpc>
                <a:spcPts val="2659"/>
              </a:lnSpc>
            </a:pPr>
            <a:r>
              <a:rPr lang="en-US" sz="1899" b="true">
                <a:solidFill>
                  <a:srgbClr val="000000"/>
                </a:solidFill>
                <a:latin typeface="Arimo Bold"/>
                <a:ea typeface="Arimo Bold"/>
                <a:cs typeface="Arimo Bold"/>
                <a:sym typeface="Arimo Bold"/>
              </a:rPr>
              <a:t>5. Bảo vệ:</a:t>
            </a:r>
          </a:p>
          <a:p>
            <a:pPr algn="l">
              <a:lnSpc>
                <a:spcPts val="2659"/>
              </a:lnSpc>
            </a:pPr>
            <a:r>
              <a:rPr lang="en-US" sz="1899" b="true">
                <a:solidFill>
                  <a:srgbClr val="000000"/>
                </a:solidFill>
                <a:latin typeface="Arimo Bold"/>
                <a:ea typeface="Arimo Bold"/>
                <a:cs typeface="Arimo Bold"/>
                <a:sym typeface="Arimo Bold"/>
              </a:rPr>
              <a:t>- Phạm Văn Hòa</a:t>
            </a:r>
          </a:p>
          <a:p>
            <a:pPr algn="l">
              <a:lnSpc>
                <a:spcPts val="2659"/>
              </a:lnSpc>
            </a:pPr>
            <a:r>
              <a:rPr lang="en-US" sz="1899" b="true">
                <a:solidFill>
                  <a:srgbClr val="000000"/>
                </a:solidFill>
                <a:latin typeface="Arimo Bold"/>
                <a:ea typeface="Arimo Bold"/>
                <a:cs typeface="Arimo Bold"/>
                <a:sym typeface="Arimo Bold"/>
              </a:rPr>
              <a:t>- Đỗ Văn Chu</a:t>
            </a:r>
          </a:p>
          <a:p>
            <a:pPr algn="l">
              <a:lnSpc>
                <a:spcPts val="2659"/>
              </a:lnSpc>
            </a:pPr>
            <a:r>
              <a:rPr lang="en-US" sz="1899" b="true">
                <a:solidFill>
                  <a:srgbClr val="000000"/>
                </a:solidFill>
                <a:latin typeface="Arimo Bold"/>
                <a:ea typeface="Arimo Bold"/>
                <a:cs typeface="Arimo Bold"/>
                <a:sym typeface="Arimo Bold"/>
              </a:rPr>
              <a:t>- Phùn Quay Thành         </a:t>
            </a:r>
          </a:p>
        </p:txBody>
      </p:sp>
      <p:sp>
        <p:nvSpPr>
          <p:cNvPr name="TextBox 51" id="51"/>
          <p:cNvSpPr txBox="true"/>
          <p:nvPr/>
        </p:nvSpPr>
        <p:spPr>
          <a:xfrm rot="0">
            <a:off x="12763781" y="7671875"/>
            <a:ext cx="2936692" cy="2332990"/>
          </a:xfrm>
          <a:prstGeom prst="rect">
            <a:avLst/>
          </a:prstGeom>
        </p:spPr>
        <p:txBody>
          <a:bodyPr anchor="t" rtlCol="false" tIns="0" lIns="0" bIns="0" rIns="0">
            <a:spAutoFit/>
          </a:bodyPr>
          <a:lstStyle/>
          <a:p>
            <a:pPr algn="l">
              <a:lnSpc>
                <a:spcPts val="2659"/>
              </a:lnSpc>
            </a:pPr>
            <a:r>
              <a:rPr lang="en-US" sz="1899" b="true">
                <a:solidFill>
                  <a:srgbClr val="000000"/>
                </a:solidFill>
                <a:latin typeface="Arimo Bold"/>
                <a:ea typeface="Arimo Bold"/>
                <a:cs typeface="Arimo Bold"/>
                <a:sym typeface="Arimo Bold"/>
              </a:rPr>
              <a:t>1. Kế toán, văn thư: Phạm Thị Liễu</a:t>
            </a:r>
          </a:p>
          <a:p>
            <a:pPr algn="l">
              <a:lnSpc>
                <a:spcPts val="2659"/>
              </a:lnSpc>
            </a:pPr>
            <a:r>
              <a:rPr lang="en-US" sz="1899" b="true">
                <a:solidFill>
                  <a:srgbClr val="000000"/>
                </a:solidFill>
                <a:latin typeface="Arimo Bold"/>
                <a:ea typeface="Arimo Bold"/>
                <a:cs typeface="Arimo Bold"/>
                <a:sym typeface="Arimo Bold"/>
              </a:rPr>
              <a:t>2. Y tế, thủ quỹ:     </a:t>
            </a:r>
          </a:p>
          <a:p>
            <a:pPr algn="l">
              <a:lnSpc>
                <a:spcPts val="2659"/>
              </a:lnSpc>
            </a:pPr>
            <a:r>
              <a:rPr lang="en-US" sz="1899" b="true">
                <a:solidFill>
                  <a:srgbClr val="000000"/>
                </a:solidFill>
                <a:latin typeface="Arimo Bold"/>
                <a:ea typeface="Arimo Bold"/>
                <a:cs typeface="Arimo Bold"/>
                <a:sym typeface="Arimo Bold"/>
              </a:rPr>
              <a:t>Vi Thị Hồi</a:t>
            </a:r>
          </a:p>
          <a:p>
            <a:pPr algn="l">
              <a:lnSpc>
                <a:spcPts val="2659"/>
              </a:lnSpc>
            </a:pPr>
            <a:r>
              <a:rPr lang="en-US" sz="1899" b="true">
                <a:solidFill>
                  <a:srgbClr val="000000"/>
                </a:solidFill>
                <a:latin typeface="Arimo Bold"/>
                <a:ea typeface="Arimo Bold"/>
                <a:cs typeface="Arimo Bold"/>
                <a:sym typeface="Arimo Bold"/>
              </a:rPr>
              <a:t>3. Cấp dưỡng: </a:t>
            </a:r>
          </a:p>
          <a:p>
            <a:pPr algn="l">
              <a:lnSpc>
                <a:spcPts val="2659"/>
              </a:lnSpc>
            </a:pPr>
            <a:r>
              <a:rPr lang="en-US" sz="1899" b="true">
                <a:solidFill>
                  <a:srgbClr val="000000"/>
                </a:solidFill>
                <a:latin typeface="Arimo Bold"/>
                <a:ea typeface="Arimo Bold"/>
                <a:cs typeface="Arimo Bold"/>
                <a:sym typeface="Arimo Bold"/>
              </a:rPr>
              <a:t>- Phạm Thị Liên </a:t>
            </a:r>
          </a:p>
          <a:p>
            <a:pPr algn="l">
              <a:lnSpc>
                <a:spcPts val="2659"/>
              </a:lnSpc>
            </a:pPr>
          </a:p>
        </p:txBody>
      </p:sp>
      <p:sp>
        <p:nvSpPr>
          <p:cNvPr name="TextBox 52" id="52"/>
          <p:cNvSpPr txBox="true"/>
          <p:nvPr/>
        </p:nvSpPr>
        <p:spPr>
          <a:xfrm rot="0">
            <a:off x="14641449" y="7304027"/>
            <a:ext cx="2936692" cy="666115"/>
          </a:xfrm>
          <a:prstGeom prst="rect">
            <a:avLst/>
          </a:prstGeom>
        </p:spPr>
        <p:txBody>
          <a:bodyPr anchor="t" rtlCol="false" tIns="0" lIns="0" bIns="0" rIns="0">
            <a:spAutoFit/>
          </a:bodyPr>
          <a:lstStyle/>
          <a:p>
            <a:pPr algn="l">
              <a:lnSpc>
                <a:spcPts val="2659"/>
              </a:lnSpc>
            </a:pPr>
            <a:r>
              <a:rPr lang="en-US" sz="1899" b="true">
                <a:solidFill>
                  <a:srgbClr val="000000"/>
                </a:solidFill>
                <a:latin typeface="Arimo Bold"/>
                <a:ea typeface="Arimo Bold"/>
                <a:cs typeface="Arimo Bold"/>
                <a:sym typeface="Arimo Bold"/>
              </a:rPr>
              <a:t>NHÂN VIÊN</a:t>
            </a:r>
          </a:p>
          <a:p>
            <a:pPr algn="l">
              <a:lnSpc>
                <a:spcPts val="2659"/>
              </a:lnSpc>
            </a:pP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EF9DD"/>
        </a:solidFill>
      </p:bgPr>
    </p:bg>
    <p:spTree>
      <p:nvGrpSpPr>
        <p:cNvPr id="1" name=""/>
        <p:cNvGrpSpPr/>
        <p:nvPr/>
      </p:nvGrpSpPr>
      <p:grpSpPr>
        <a:xfrm>
          <a:off x="0" y="0"/>
          <a:ext cx="0" cy="0"/>
          <a:chOff x="0" y="0"/>
          <a:chExt cx="0" cy="0"/>
        </a:xfrm>
      </p:grpSpPr>
      <p:sp>
        <p:nvSpPr>
          <p:cNvPr name="Freeform 2" id="2"/>
          <p:cNvSpPr/>
          <p:nvPr/>
        </p:nvSpPr>
        <p:spPr>
          <a:xfrm flipH="false" flipV="false" rot="0">
            <a:off x="3410833" y="256524"/>
            <a:ext cx="14261854" cy="9537615"/>
          </a:xfrm>
          <a:custGeom>
            <a:avLst/>
            <a:gdLst/>
            <a:ahLst/>
            <a:cxnLst/>
            <a:rect r="r" b="b" t="t" l="l"/>
            <a:pathLst>
              <a:path h="9537615" w="14261854">
                <a:moveTo>
                  <a:pt x="0" y="0"/>
                </a:moveTo>
                <a:lnTo>
                  <a:pt x="14261854" y="0"/>
                </a:lnTo>
                <a:lnTo>
                  <a:pt x="14261854" y="9537615"/>
                </a:lnTo>
                <a:lnTo>
                  <a:pt x="0" y="953761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1683613">
            <a:off x="15269270" y="9292197"/>
            <a:ext cx="3369446" cy="551364"/>
          </a:xfrm>
          <a:custGeom>
            <a:avLst/>
            <a:gdLst/>
            <a:ahLst/>
            <a:cxnLst/>
            <a:rect r="r" b="b" t="t" l="l"/>
            <a:pathLst>
              <a:path h="551364" w="3369446">
                <a:moveTo>
                  <a:pt x="0" y="0"/>
                </a:moveTo>
                <a:lnTo>
                  <a:pt x="3369446" y="0"/>
                </a:lnTo>
                <a:lnTo>
                  <a:pt x="3369446" y="551364"/>
                </a:lnTo>
                <a:lnTo>
                  <a:pt x="0" y="55136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679009">
            <a:off x="15930998" y="8011106"/>
            <a:ext cx="2045989" cy="2095520"/>
          </a:xfrm>
          <a:custGeom>
            <a:avLst/>
            <a:gdLst/>
            <a:ahLst/>
            <a:cxnLst/>
            <a:rect r="r" b="b" t="t" l="l"/>
            <a:pathLst>
              <a:path h="2095520" w="2045989">
                <a:moveTo>
                  <a:pt x="0" y="0"/>
                </a:moveTo>
                <a:lnTo>
                  <a:pt x="2045989" y="0"/>
                </a:lnTo>
                <a:lnTo>
                  <a:pt x="2045989" y="2095519"/>
                </a:lnTo>
                <a:lnTo>
                  <a:pt x="0" y="209551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5" id="5"/>
          <p:cNvSpPr txBox="true"/>
          <p:nvPr/>
        </p:nvSpPr>
        <p:spPr>
          <a:xfrm rot="0">
            <a:off x="3802454" y="493571"/>
            <a:ext cx="13870233" cy="7758187"/>
          </a:xfrm>
          <a:prstGeom prst="rect">
            <a:avLst/>
          </a:prstGeom>
        </p:spPr>
        <p:txBody>
          <a:bodyPr anchor="t" rtlCol="false" tIns="0" lIns="0" bIns="0" rIns="0">
            <a:spAutoFit/>
          </a:bodyPr>
          <a:lstStyle/>
          <a:p>
            <a:pPr algn="l">
              <a:lnSpc>
                <a:spcPts val="6152"/>
              </a:lnSpc>
            </a:pPr>
            <a:r>
              <a:rPr lang="en-US" sz="3221">
                <a:solidFill>
                  <a:srgbClr val="39484F"/>
                </a:solidFill>
                <a:latin typeface="Roboto"/>
                <a:ea typeface="Roboto"/>
                <a:cs typeface="Roboto"/>
                <a:sym typeface="Roboto"/>
              </a:rPr>
              <a:t>Trong những năm qua nhà trường luôn nhận được sự quan tâm, động viên, sự chỉ đạo sát sao của các cấp lãnh đạo thành phố, ngành giáo dục, lãnh đạo xã Quảng Nghĩa; sự đồng hành, chia sẻ của nhiều tổ chức, cá nhân, các nhà hảo tâm với những hoạt động thường niên, ý nghĩa và mang tính nhân văn cao cả. Hàng năm, nhà trường tổ chức nhiều hoạt động, qua đó đội ngũ ngày càng được nâng cao về trình độ, kĩ năng, nghiệp vụ sư phạm; và đặc biệt thông qua những hoạt động thiết thực ấy, đã huy động được sự tham gia của đông đảo các bậc cha mẹ học sinh, các bé mầm non trong toàn trường. Điều này đã góp phần ngày càng nâng cao chất lượng chăm sóc, nuôi dưỡng, giáo dục trẻ. Sau đây là một số hình ảnh nổi bật của nhà trường.</a:t>
            </a:r>
          </a:p>
        </p:txBody>
      </p:sp>
      <p:sp>
        <p:nvSpPr>
          <p:cNvPr name="Freeform 6" id="6"/>
          <p:cNvSpPr/>
          <p:nvPr/>
        </p:nvSpPr>
        <p:spPr>
          <a:xfrm flipH="false" flipV="false" rot="0">
            <a:off x="0" y="7830731"/>
            <a:ext cx="3156684" cy="2422755"/>
          </a:xfrm>
          <a:custGeom>
            <a:avLst/>
            <a:gdLst/>
            <a:ahLst/>
            <a:cxnLst/>
            <a:rect r="r" b="b" t="t" l="l"/>
            <a:pathLst>
              <a:path h="2422755" w="3156684">
                <a:moveTo>
                  <a:pt x="0" y="0"/>
                </a:moveTo>
                <a:lnTo>
                  <a:pt x="3156684" y="0"/>
                </a:lnTo>
                <a:lnTo>
                  <a:pt x="3156684" y="2422755"/>
                </a:lnTo>
                <a:lnTo>
                  <a:pt x="0" y="2422755"/>
                </a:lnTo>
                <a:lnTo>
                  <a:pt x="0" y="0"/>
                </a:lnTo>
                <a:close/>
              </a:path>
            </a:pathLst>
          </a:custGeom>
          <a:blipFill>
            <a:blip r:embed="rId8"/>
            <a:stretch>
              <a:fillRect l="0" t="0" r="0" b="0"/>
            </a:stretch>
          </a:blipFill>
        </p:spPr>
      </p:sp>
      <p:pic>
        <p:nvPicPr>
          <p:cNvPr name="Picture 7" id="7"/>
          <p:cNvPicPr>
            <a:picLocks noChangeAspect="true"/>
          </p:cNvPicPr>
          <p:nvPr/>
        </p:nvPicPr>
        <p:blipFill>
          <a:blip r:embed="rId9"/>
          <a:srcRect l="0" t="0" r="0" b="0"/>
          <a:stretch>
            <a:fillRect/>
          </a:stretch>
        </p:blipFill>
        <p:spPr>
          <a:xfrm flipH="false" flipV="false" rot="0">
            <a:off x="298437" y="-171426"/>
            <a:ext cx="3504017" cy="2400252"/>
          </a:xfrm>
          <a:prstGeom prst="rect">
            <a:avLst/>
          </a:prstGeom>
        </p:spPr>
      </p:pic>
      <p:sp>
        <p:nvSpPr>
          <p:cNvPr name="Freeform 8" id="8"/>
          <p:cNvSpPr/>
          <p:nvPr/>
        </p:nvSpPr>
        <p:spPr>
          <a:xfrm flipH="false" flipV="false" rot="0">
            <a:off x="3410833" y="8798997"/>
            <a:ext cx="1545630" cy="1537764"/>
          </a:xfrm>
          <a:custGeom>
            <a:avLst/>
            <a:gdLst/>
            <a:ahLst/>
            <a:cxnLst/>
            <a:rect r="r" b="b" t="t" l="l"/>
            <a:pathLst>
              <a:path h="1537764" w="1545630">
                <a:moveTo>
                  <a:pt x="0" y="0"/>
                </a:moveTo>
                <a:lnTo>
                  <a:pt x="1545630" y="0"/>
                </a:lnTo>
                <a:lnTo>
                  <a:pt x="1545630" y="1537764"/>
                </a:lnTo>
                <a:lnTo>
                  <a:pt x="0" y="1537764"/>
                </a:lnTo>
                <a:lnTo>
                  <a:pt x="0" y="0"/>
                </a:lnTo>
                <a:close/>
              </a:path>
            </a:pathLst>
          </a:custGeom>
          <a:blipFill>
            <a:blip r:embed="rId10"/>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EF9DD"/>
        </a:solidFill>
      </p:bgPr>
    </p:bg>
    <p:spTree>
      <p:nvGrpSpPr>
        <p:cNvPr id="1" name=""/>
        <p:cNvGrpSpPr/>
        <p:nvPr/>
      </p:nvGrpSpPr>
      <p:grpSpPr>
        <a:xfrm>
          <a:off x="0" y="0"/>
          <a:ext cx="0" cy="0"/>
          <a:chOff x="0" y="0"/>
          <a:chExt cx="0" cy="0"/>
        </a:xfrm>
      </p:grpSpPr>
      <p:grpSp>
        <p:nvGrpSpPr>
          <p:cNvPr name="Group 2" id="2"/>
          <p:cNvGrpSpPr/>
          <p:nvPr/>
        </p:nvGrpSpPr>
        <p:grpSpPr>
          <a:xfrm rot="0">
            <a:off x="752779" y="283114"/>
            <a:ext cx="16782442" cy="8763772"/>
            <a:chOff x="0" y="0"/>
            <a:chExt cx="2742525" cy="1432143"/>
          </a:xfrm>
        </p:grpSpPr>
        <p:sp>
          <p:nvSpPr>
            <p:cNvPr name="Freeform 3" id="3"/>
            <p:cNvSpPr/>
            <p:nvPr/>
          </p:nvSpPr>
          <p:spPr>
            <a:xfrm flipH="false" flipV="false" rot="0">
              <a:off x="0" y="0"/>
              <a:ext cx="2742525" cy="1432143"/>
            </a:xfrm>
            <a:custGeom>
              <a:avLst/>
              <a:gdLst/>
              <a:ahLst/>
              <a:cxnLst/>
              <a:rect r="r" b="b" t="t" l="l"/>
              <a:pathLst>
                <a:path h="1432143" w="2742525">
                  <a:moveTo>
                    <a:pt x="10610" y="0"/>
                  </a:moveTo>
                  <a:lnTo>
                    <a:pt x="2731914" y="0"/>
                  </a:lnTo>
                  <a:cubicBezTo>
                    <a:pt x="2734728" y="0"/>
                    <a:pt x="2737427" y="1118"/>
                    <a:pt x="2739417" y="3108"/>
                  </a:cubicBezTo>
                  <a:cubicBezTo>
                    <a:pt x="2741407" y="5097"/>
                    <a:pt x="2742525" y="7796"/>
                    <a:pt x="2742525" y="10610"/>
                  </a:cubicBezTo>
                  <a:lnTo>
                    <a:pt x="2742525" y="1421533"/>
                  </a:lnTo>
                  <a:cubicBezTo>
                    <a:pt x="2742525" y="1424347"/>
                    <a:pt x="2741407" y="1427046"/>
                    <a:pt x="2739417" y="1429036"/>
                  </a:cubicBezTo>
                  <a:cubicBezTo>
                    <a:pt x="2737427" y="1431025"/>
                    <a:pt x="2734728" y="1432143"/>
                    <a:pt x="2731914" y="1432143"/>
                  </a:cubicBezTo>
                  <a:lnTo>
                    <a:pt x="10610" y="1432143"/>
                  </a:lnTo>
                  <a:cubicBezTo>
                    <a:pt x="7796" y="1432143"/>
                    <a:pt x="5097" y="1431025"/>
                    <a:pt x="3108" y="1429036"/>
                  </a:cubicBezTo>
                  <a:cubicBezTo>
                    <a:pt x="1118" y="1427046"/>
                    <a:pt x="0" y="1424347"/>
                    <a:pt x="0" y="1421533"/>
                  </a:cubicBezTo>
                  <a:lnTo>
                    <a:pt x="0" y="10610"/>
                  </a:lnTo>
                  <a:cubicBezTo>
                    <a:pt x="0" y="7796"/>
                    <a:pt x="1118" y="5097"/>
                    <a:pt x="3108" y="3108"/>
                  </a:cubicBezTo>
                  <a:cubicBezTo>
                    <a:pt x="5097" y="1118"/>
                    <a:pt x="7796" y="0"/>
                    <a:pt x="10610" y="0"/>
                  </a:cubicBezTo>
                  <a:close/>
                </a:path>
              </a:pathLst>
            </a:custGeom>
            <a:blipFill>
              <a:blip r:embed="rId2"/>
              <a:stretch>
                <a:fillRect l="0" t="-986" r="0" b="-986"/>
              </a:stretch>
            </a:blipFill>
            <a:ln w="38100" cap="rnd">
              <a:solidFill>
                <a:srgbClr val="2C92D5"/>
              </a:solidFill>
              <a:prstDash val="dash"/>
              <a:round/>
            </a:ln>
          </p:spPr>
        </p:sp>
      </p:grpSp>
      <p:sp>
        <p:nvSpPr>
          <p:cNvPr name="TextBox 4" id="4"/>
          <p:cNvSpPr txBox="true"/>
          <p:nvPr/>
        </p:nvSpPr>
        <p:spPr>
          <a:xfrm rot="0">
            <a:off x="2601604" y="9391650"/>
            <a:ext cx="13389591" cy="552450"/>
          </a:xfrm>
          <a:prstGeom prst="rect">
            <a:avLst/>
          </a:prstGeom>
        </p:spPr>
        <p:txBody>
          <a:bodyPr anchor="t" rtlCol="false" tIns="0" lIns="0" bIns="0" rIns="0">
            <a:spAutoFit/>
          </a:bodyPr>
          <a:lstStyle/>
          <a:p>
            <a:pPr algn="ctr">
              <a:lnSpc>
                <a:spcPts val="4200"/>
              </a:lnSpc>
              <a:spcBef>
                <a:spcPct val="0"/>
              </a:spcBef>
            </a:pPr>
            <a:r>
              <a:rPr lang="en-US" sz="3500" i="true">
                <a:solidFill>
                  <a:srgbClr val="39484F"/>
                </a:solidFill>
                <a:latin typeface="Roboto Italics"/>
                <a:ea typeface="Roboto Italics"/>
                <a:cs typeface="Roboto Italics"/>
                <a:sym typeface="Roboto Italics"/>
              </a:rPr>
              <a:t>Họp Cha mẹ học sinh đầu năm học</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EF9DD"/>
        </a:solidFill>
      </p:bgPr>
    </p:bg>
    <p:spTree>
      <p:nvGrpSpPr>
        <p:cNvPr id="1" name=""/>
        <p:cNvGrpSpPr/>
        <p:nvPr/>
      </p:nvGrpSpPr>
      <p:grpSpPr>
        <a:xfrm>
          <a:off x="0" y="0"/>
          <a:ext cx="0" cy="0"/>
          <a:chOff x="0" y="0"/>
          <a:chExt cx="0" cy="0"/>
        </a:xfrm>
      </p:grpSpPr>
      <p:sp>
        <p:nvSpPr>
          <p:cNvPr name="Freeform 2" id="2"/>
          <p:cNvSpPr/>
          <p:nvPr/>
        </p:nvSpPr>
        <p:spPr>
          <a:xfrm flipH="false" flipV="false" rot="0">
            <a:off x="8704385" y="-1552496"/>
            <a:ext cx="13299548" cy="8894073"/>
          </a:xfrm>
          <a:custGeom>
            <a:avLst/>
            <a:gdLst/>
            <a:ahLst/>
            <a:cxnLst/>
            <a:rect r="r" b="b" t="t" l="l"/>
            <a:pathLst>
              <a:path h="8894073" w="13299548">
                <a:moveTo>
                  <a:pt x="0" y="0"/>
                </a:moveTo>
                <a:lnTo>
                  <a:pt x="13299548" y="0"/>
                </a:lnTo>
                <a:lnTo>
                  <a:pt x="13299548" y="8894073"/>
                </a:lnTo>
                <a:lnTo>
                  <a:pt x="0" y="889407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350929" y="2427489"/>
            <a:ext cx="13299548" cy="8894073"/>
          </a:xfrm>
          <a:custGeom>
            <a:avLst/>
            <a:gdLst/>
            <a:ahLst/>
            <a:cxnLst/>
            <a:rect r="r" b="b" t="t" l="l"/>
            <a:pathLst>
              <a:path h="8894073" w="13299548">
                <a:moveTo>
                  <a:pt x="0" y="0"/>
                </a:moveTo>
                <a:lnTo>
                  <a:pt x="13299548" y="0"/>
                </a:lnTo>
                <a:lnTo>
                  <a:pt x="13299548" y="8894073"/>
                </a:lnTo>
                <a:lnTo>
                  <a:pt x="0" y="889407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768348" y="356309"/>
            <a:ext cx="16751303" cy="8654648"/>
          </a:xfrm>
          <a:custGeom>
            <a:avLst/>
            <a:gdLst/>
            <a:ahLst/>
            <a:cxnLst/>
            <a:rect r="r" b="b" t="t" l="l"/>
            <a:pathLst>
              <a:path h="8654648" w="16751303">
                <a:moveTo>
                  <a:pt x="0" y="0"/>
                </a:moveTo>
                <a:lnTo>
                  <a:pt x="16751304" y="0"/>
                </a:lnTo>
                <a:lnTo>
                  <a:pt x="16751304" y="8654649"/>
                </a:lnTo>
                <a:lnTo>
                  <a:pt x="0" y="8654649"/>
                </a:lnTo>
                <a:lnTo>
                  <a:pt x="0" y="0"/>
                </a:lnTo>
                <a:close/>
              </a:path>
            </a:pathLst>
          </a:custGeom>
          <a:blipFill>
            <a:blip r:embed="rId4"/>
            <a:stretch>
              <a:fillRect l="0" t="-27260" r="0" b="0"/>
            </a:stretch>
          </a:blipFill>
        </p:spPr>
      </p:sp>
      <p:sp>
        <p:nvSpPr>
          <p:cNvPr name="TextBox 5" id="5"/>
          <p:cNvSpPr txBox="true"/>
          <p:nvPr/>
        </p:nvSpPr>
        <p:spPr>
          <a:xfrm rot="0">
            <a:off x="2156128" y="9450265"/>
            <a:ext cx="13975745" cy="552450"/>
          </a:xfrm>
          <a:prstGeom prst="rect">
            <a:avLst/>
          </a:prstGeom>
        </p:spPr>
        <p:txBody>
          <a:bodyPr anchor="t" rtlCol="false" tIns="0" lIns="0" bIns="0" rIns="0">
            <a:spAutoFit/>
          </a:bodyPr>
          <a:lstStyle/>
          <a:p>
            <a:pPr algn="ctr">
              <a:lnSpc>
                <a:spcPts val="4200"/>
              </a:lnSpc>
              <a:spcBef>
                <a:spcPct val="0"/>
              </a:spcBef>
            </a:pPr>
            <a:r>
              <a:rPr lang="en-US" sz="3500" i="true">
                <a:solidFill>
                  <a:srgbClr val="39484F"/>
                </a:solidFill>
                <a:latin typeface="Roboto Italics"/>
                <a:ea typeface="Roboto Italics"/>
                <a:cs typeface="Roboto Italics"/>
                <a:sym typeface="Roboto Italics"/>
              </a:rPr>
              <a:t>Hội nghị nhà giáo - cán bộ quản lí - ngườilao động, năm học 2023-2024</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8E7E7"/>
        </a:solidFill>
      </p:bgPr>
    </p:bg>
    <p:spTree>
      <p:nvGrpSpPr>
        <p:cNvPr id="1" name=""/>
        <p:cNvGrpSpPr/>
        <p:nvPr/>
      </p:nvGrpSpPr>
      <p:grpSpPr>
        <a:xfrm>
          <a:off x="0" y="0"/>
          <a:ext cx="0" cy="0"/>
          <a:chOff x="0" y="0"/>
          <a:chExt cx="0" cy="0"/>
        </a:xfrm>
      </p:grpSpPr>
      <p:grpSp>
        <p:nvGrpSpPr>
          <p:cNvPr name="Group 2" id="2"/>
          <p:cNvGrpSpPr/>
          <p:nvPr/>
        </p:nvGrpSpPr>
        <p:grpSpPr>
          <a:xfrm rot="0">
            <a:off x="1713696" y="149469"/>
            <a:ext cx="15292754" cy="9431215"/>
            <a:chOff x="0" y="0"/>
            <a:chExt cx="4027721" cy="2483942"/>
          </a:xfrm>
        </p:grpSpPr>
        <p:sp>
          <p:nvSpPr>
            <p:cNvPr name="Freeform 3" id="3"/>
            <p:cNvSpPr/>
            <p:nvPr/>
          </p:nvSpPr>
          <p:spPr>
            <a:xfrm flipH="false" flipV="false" rot="0">
              <a:off x="0" y="0"/>
              <a:ext cx="4027721" cy="2483941"/>
            </a:xfrm>
            <a:custGeom>
              <a:avLst/>
              <a:gdLst/>
              <a:ahLst/>
              <a:cxnLst/>
              <a:rect r="r" b="b" t="t" l="l"/>
              <a:pathLst>
                <a:path h="2483941" w="4027721">
                  <a:moveTo>
                    <a:pt x="25819" y="0"/>
                  </a:moveTo>
                  <a:lnTo>
                    <a:pt x="4001903" y="0"/>
                  </a:lnTo>
                  <a:cubicBezTo>
                    <a:pt x="4008750" y="0"/>
                    <a:pt x="4015317" y="2720"/>
                    <a:pt x="4020159" y="7562"/>
                  </a:cubicBezTo>
                  <a:cubicBezTo>
                    <a:pt x="4025001" y="12404"/>
                    <a:pt x="4027721" y="18971"/>
                    <a:pt x="4027721" y="25819"/>
                  </a:cubicBezTo>
                  <a:lnTo>
                    <a:pt x="4027721" y="2458123"/>
                  </a:lnTo>
                  <a:cubicBezTo>
                    <a:pt x="4027721" y="2464970"/>
                    <a:pt x="4025001" y="2471537"/>
                    <a:pt x="4020159" y="2476379"/>
                  </a:cubicBezTo>
                  <a:cubicBezTo>
                    <a:pt x="4015317" y="2481221"/>
                    <a:pt x="4008750" y="2483941"/>
                    <a:pt x="4001903" y="2483941"/>
                  </a:cubicBezTo>
                  <a:lnTo>
                    <a:pt x="25819" y="2483941"/>
                  </a:lnTo>
                  <a:cubicBezTo>
                    <a:pt x="18971" y="2483941"/>
                    <a:pt x="12404" y="2481221"/>
                    <a:pt x="7562" y="2476379"/>
                  </a:cubicBezTo>
                  <a:cubicBezTo>
                    <a:pt x="2720" y="2471537"/>
                    <a:pt x="0" y="2464970"/>
                    <a:pt x="0" y="2458123"/>
                  </a:cubicBezTo>
                  <a:lnTo>
                    <a:pt x="0" y="25819"/>
                  </a:lnTo>
                  <a:cubicBezTo>
                    <a:pt x="0" y="18971"/>
                    <a:pt x="2720" y="12404"/>
                    <a:pt x="7562" y="7562"/>
                  </a:cubicBezTo>
                  <a:cubicBezTo>
                    <a:pt x="12404" y="2720"/>
                    <a:pt x="18971" y="0"/>
                    <a:pt x="25819" y="0"/>
                  </a:cubicBezTo>
                  <a:close/>
                </a:path>
              </a:pathLst>
            </a:custGeom>
            <a:solidFill>
              <a:srgbClr val="FCDFDD"/>
            </a:solidFill>
            <a:ln w="285750" cap="rnd">
              <a:solidFill>
                <a:srgbClr val="F4BDBC"/>
              </a:solidFill>
              <a:prstDash val="solid"/>
              <a:round/>
            </a:ln>
          </p:spPr>
        </p:sp>
        <p:sp>
          <p:nvSpPr>
            <p:cNvPr name="TextBox 4" id="4"/>
            <p:cNvSpPr txBox="true"/>
            <p:nvPr/>
          </p:nvSpPr>
          <p:spPr>
            <a:xfrm>
              <a:off x="0" y="-38100"/>
              <a:ext cx="4027721" cy="2522042"/>
            </a:xfrm>
            <a:prstGeom prst="rect">
              <a:avLst/>
            </a:prstGeom>
          </p:spPr>
          <p:txBody>
            <a:bodyPr anchor="ctr" rtlCol="false" tIns="50800" lIns="50800" bIns="50800" rIns="50800"/>
            <a:lstStyle/>
            <a:p>
              <a:pPr algn="ctr">
                <a:lnSpc>
                  <a:spcPts val="2659"/>
                </a:lnSpc>
                <a:spcBef>
                  <a:spcPct val="0"/>
                </a:spcBef>
              </a:pPr>
            </a:p>
          </p:txBody>
        </p:sp>
      </p:grpSp>
      <p:sp>
        <p:nvSpPr>
          <p:cNvPr name="Freeform 5" id="5"/>
          <p:cNvSpPr/>
          <p:nvPr/>
        </p:nvSpPr>
        <p:spPr>
          <a:xfrm flipH="false" flipV="false" rot="0">
            <a:off x="2072366" y="469950"/>
            <a:ext cx="14603184" cy="8788350"/>
          </a:xfrm>
          <a:custGeom>
            <a:avLst/>
            <a:gdLst/>
            <a:ahLst/>
            <a:cxnLst/>
            <a:rect r="r" b="b" t="t" l="l"/>
            <a:pathLst>
              <a:path h="8788350" w="14603184">
                <a:moveTo>
                  <a:pt x="0" y="0"/>
                </a:moveTo>
                <a:lnTo>
                  <a:pt x="14603184" y="0"/>
                </a:lnTo>
                <a:lnTo>
                  <a:pt x="14603184" y="8788350"/>
                </a:lnTo>
                <a:lnTo>
                  <a:pt x="0" y="8788350"/>
                </a:lnTo>
                <a:lnTo>
                  <a:pt x="0" y="0"/>
                </a:lnTo>
                <a:close/>
              </a:path>
            </a:pathLst>
          </a:custGeom>
          <a:blipFill>
            <a:blip r:embed="rId2"/>
            <a:stretch>
              <a:fillRect l="0" t="-2896" r="0" b="-6564"/>
            </a:stretch>
          </a:blipFill>
        </p:spPr>
      </p:sp>
      <p:sp>
        <p:nvSpPr>
          <p:cNvPr name="TextBox 6" id="6"/>
          <p:cNvSpPr txBox="true"/>
          <p:nvPr/>
        </p:nvSpPr>
        <p:spPr>
          <a:xfrm rot="0">
            <a:off x="2308528" y="9602665"/>
            <a:ext cx="13975745" cy="552450"/>
          </a:xfrm>
          <a:prstGeom prst="rect">
            <a:avLst/>
          </a:prstGeom>
        </p:spPr>
        <p:txBody>
          <a:bodyPr anchor="t" rtlCol="false" tIns="0" lIns="0" bIns="0" rIns="0">
            <a:spAutoFit/>
          </a:bodyPr>
          <a:lstStyle/>
          <a:p>
            <a:pPr algn="ctr">
              <a:lnSpc>
                <a:spcPts val="4200"/>
              </a:lnSpc>
              <a:spcBef>
                <a:spcPct val="0"/>
              </a:spcBef>
            </a:pPr>
            <a:r>
              <a:rPr lang="en-US" sz="3500" i="true">
                <a:solidFill>
                  <a:srgbClr val="39484F"/>
                </a:solidFill>
                <a:latin typeface="Roboto Italics"/>
                <a:ea typeface="Roboto Italics"/>
                <a:cs typeface="Roboto Italics"/>
                <a:sym typeface="Roboto Italics"/>
              </a:rPr>
              <a:t>Ngày hội khai trường, năm học 2023-2024</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FF6F8"/>
        </a:solidFill>
      </p:bgPr>
    </p:bg>
    <p:spTree>
      <p:nvGrpSpPr>
        <p:cNvPr id="1" name=""/>
        <p:cNvGrpSpPr/>
        <p:nvPr/>
      </p:nvGrpSpPr>
      <p:grpSpPr>
        <a:xfrm>
          <a:off x="0" y="0"/>
          <a:ext cx="0" cy="0"/>
          <a:chOff x="0" y="0"/>
          <a:chExt cx="0" cy="0"/>
        </a:xfrm>
      </p:grpSpPr>
      <p:grpSp>
        <p:nvGrpSpPr>
          <p:cNvPr name="Group 2" id="2"/>
          <p:cNvGrpSpPr/>
          <p:nvPr/>
        </p:nvGrpSpPr>
        <p:grpSpPr>
          <a:xfrm rot="0">
            <a:off x="-1871240" y="-478345"/>
            <a:ext cx="21549337" cy="12046511"/>
            <a:chOff x="0" y="0"/>
            <a:chExt cx="28732450" cy="16062015"/>
          </a:xfrm>
        </p:grpSpPr>
        <p:sp>
          <p:nvSpPr>
            <p:cNvPr name="Freeform 3" id="3"/>
            <p:cNvSpPr/>
            <p:nvPr/>
          </p:nvSpPr>
          <p:spPr>
            <a:xfrm flipH="false" flipV="false" rot="-1617254">
              <a:off x="22530164" y="1004727"/>
              <a:ext cx="5495833" cy="4434192"/>
            </a:xfrm>
            <a:custGeom>
              <a:avLst/>
              <a:gdLst/>
              <a:ahLst/>
              <a:cxnLst/>
              <a:rect r="r" b="b" t="t" l="l"/>
              <a:pathLst>
                <a:path h="4434192" w="5495833">
                  <a:moveTo>
                    <a:pt x="0" y="0"/>
                  </a:moveTo>
                  <a:lnTo>
                    <a:pt x="5495833" y="0"/>
                  </a:lnTo>
                  <a:lnTo>
                    <a:pt x="5495833" y="4434191"/>
                  </a:lnTo>
                  <a:lnTo>
                    <a:pt x="0" y="443419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1634560">
              <a:off x="710088" y="10615866"/>
              <a:ext cx="5495833" cy="4434192"/>
            </a:xfrm>
            <a:custGeom>
              <a:avLst/>
              <a:gdLst/>
              <a:ahLst/>
              <a:cxnLst/>
              <a:rect r="r" b="b" t="t" l="l"/>
              <a:pathLst>
                <a:path h="4434192" w="5495833">
                  <a:moveTo>
                    <a:pt x="0" y="0"/>
                  </a:moveTo>
                  <a:lnTo>
                    <a:pt x="5495832" y="0"/>
                  </a:lnTo>
                  <a:lnTo>
                    <a:pt x="5495832" y="4434192"/>
                  </a:lnTo>
                  <a:lnTo>
                    <a:pt x="0" y="443419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5" id="5"/>
            <p:cNvGrpSpPr/>
            <p:nvPr/>
          </p:nvGrpSpPr>
          <p:grpSpPr>
            <a:xfrm rot="0">
              <a:off x="3279496" y="4612724"/>
              <a:ext cx="357016" cy="357016"/>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name="TextBox 7" id="7"/>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2324268" y="8785678"/>
              <a:ext cx="357016" cy="357016"/>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name="TextBox 10" id="10"/>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1" id="11"/>
            <p:cNvGrpSpPr/>
            <p:nvPr/>
          </p:nvGrpSpPr>
          <p:grpSpPr>
            <a:xfrm rot="0">
              <a:off x="10833920" y="12832962"/>
              <a:ext cx="357016" cy="357016"/>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name="TextBox 13" id="13"/>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4" id="14"/>
            <p:cNvGrpSpPr/>
            <p:nvPr/>
          </p:nvGrpSpPr>
          <p:grpSpPr>
            <a:xfrm rot="0">
              <a:off x="8563703" y="1860162"/>
              <a:ext cx="357016" cy="357016"/>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name="TextBox 16" id="16"/>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7" id="17"/>
            <p:cNvGrpSpPr/>
            <p:nvPr/>
          </p:nvGrpSpPr>
          <p:grpSpPr>
            <a:xfrm rot="0">
              <a:off x="19218582" y="1779014"/>
              <a:ext cx="357016" cy="357016"/>
              <a:chOff x="0" y="0"/>
              <a:chExt cx="812800" cy="812800"/>
            </a:xfrm>
          </p:grpSpPr>
          <p:sp>
            <p:nvSpPr>
              <p:cNvPr name="Freeform 18" id="1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name="TextBox 19" id="19"/>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20" id="20"/>
            <p:cNvGrpSpPr/>
            <p:nvPr/>
          </p:nvGrpSpPr>
          <p:grpSpPr>
            <a:xfrm rot="0">
              <a:off x="24994025" y="5729614"/>
              <a:ext cx="357016" cy="357016"/>
              <a:chOff x="0" y="0"/>
              <a:chExt cx="812800" cy="812800"/>
            </a:xfrm>
          </p:grpSpPr>
          <p:sp>
            <p:nvSpPr>
              <p:cNvPr name="Freeform 21" id="2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name="TextBox 22" id="22"/>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sp>
        <p:nvSpPr>
          <p:cNvPr name="Freeform 23" id="23"/>
          <p:cNvSpPr/>
          <p:nvPr/>
        </p:nvSpPr>
        <p:spPr>
          <a:xfrm flipH="false" flipV="false" rot="0">
            <a:off x="295116" y="243273"/>
            <a:ext cx="6087722" cy="5494169"/>
          </a:xfrm>
          <a:custGeom>
            <a:avLst/>
            <a:gdLst/>
            <a:ahLst/>
            <a:cxnLst/>
            <a:rect r="r" b="b" t="t" l="l"/>
            <a:pathLst>
              <a:path h="5494169" w="6087722">
                <a:moveTo>
                  <a:pt x="0" y="0"/>
                </a:moveTo>
                <a:lnTo>
                  <a:pt x="6087722" y="0"/>
                </a:lnTo>
                <a:lnTo>
                  <a:pt x="6087722" y="5494170"/>
                </a:lnTo>
                <a:lnTo>
                  <a:pt x="0" y="549417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4" id="24"/>
          <p:cNvSpPr/>
          <p:nvPr/>
        </p:nvSpPr>
        <p:spPr>
          <a:xfrm flipH="false" flipV="false" rot="0">
            <a:off x="12715525" y="534817"/>
            <a:ext cx="5391085" cy="4865454"/>
          </a:xfrm>
          <a:custGeom>
            <a:avLst/>
            <a:gdLst/>
            <a:ahLst/>
            <a:cxnLst/>
            <a:rect r="r" b="b" t="t" l="l"/>
            <a:pathLst>
              <a:path h="4865454" w="5391085">
                <a:moveTo>
                  <a:pt x="0" y="0"/>
                </a:moveTo>
                <a:lnTo>
                  <a:pt x="5391085" y="0"/>
                </a:lnTo>
                <a:lnTo>
                  <a:pt x="5391085" y="4865455"/>
                </a:lnTo>
                <a:lnTo>
                  <a:pt x="0" y="486545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25" id="25"/>
          <p:cNvGrpSpPr/>
          <p:nvPr/>
        </p:nvGrpSpPr>
        <p:grpSpPr>
          <a:xfrm rot="0">
            <a:off x="13184966" y="1028700"/>
            <a:ext cx="4468152" cy="3791539"/>
            <a:chOff x="0" y="0"/>
            <a:chExt cx="957847" cy="812800"/>
          </a:xfrm>
        </p:grpSpPr>
        <p:sp>
          <p:nvSpPr>
            <p:cNvPr name="Freeform 26" id="26"/>
            <p:cNvSpPr/>
            <p:nvPr/>
          </p:nvSpPr>
          <p:spPr>
            <a:xfrm flipH="false" flipV="false" rot="0">
              <a:off x="0" y="0"/>
              <a:ext cx="957847" cy="812800"/>
            </a:xfrm>
            <a:custGeom>
              <a:avLst/>
              <a:gdLst/>
              <a:ahLst/>
              <a:cxnLst/>
              <a:rect r="r" b="b" t="t" l="l"/>
              <a:pathLst>
                <a:path h="812800" w="957847">
                  <a:moveTo>
                    <a:pt x="39852" y="0"/>
                  </a:moveTo>
                  <a:lnTo>
                    <a:pt x="917995" y="0"/>
                  </a:lnTo>
                  <a:cubicBezTo>
                    <a:pt x="928564" y="0"/>
                    <a:pt x="938701" y="4199"/>
                    <a:pt x="946175" y="11672"/>
                  </a:cubicBezTo>
                  <a:cubicBezTo>
                    <a:pt x="953648" y="19146"/>
                    <a:pt x="957847" y="29282"/>
                    <a:pt x="957847" y="39852"/>
                  </a:cubicBezTo>
                  <a:lnTo>
                    <a:pt x="957847" y="772948"/>
                  </a:lnTo>
                  <a:cubicBezTo>
                    <a:pt x="957847" y="794958"/>
                    <a:pt x="940005" y="812800"/>
                    <a:pt x="917995" y="812800"/>
                  </a:cubicBezTo>
                  <a:lnTo>
                    <a:pt x="39852" y="812800"/>
                  </a:lnTo>
                  <a:cubicBezTo>
                    <a:pt x="17842" y="812800"/>
                    <a:pt x="0" y="794958"/>
                    <a:pt x="0" y="772948"/>
                  </a:cubicBezTo>
                  <a:lnTo>
                    <a:pt x="0" y="39852"/>
                  </a:lnTo>
                  <a:cubicBezTo>
                    <a:pt x="0" y="17842"/>
                    <a:pt x="17842" y="0"/>
                    <a:pt x="39852" y="0"/>
                  </a:cubicBezTo>
                  <a:close/>
                </a:path>
              </a:pathLst>
            </a:custGeom>
            <a:blipFill>
              <a:blip r:embed="rId6"/>
              <a:stretch>
                <a:fillRect l="-17633" t="0" r="-17633" b="0"/>
              </a:stretch>
            </a:blipFill>
          </p:spPr>
        </p:sp>
      </p:grpSp>
      <p:sp>
        <p:nvSpPr>
          <p:cNvPr name="Freeform 27" id="27"/>
          <p:cNvSpPr/>
          <p:nvPr/>
        </p:nvSpPr>
        <p:spPr>
          <a:xfrm flipH="false" flipV="false" rot="0">
            <a:off x="6382838" y="243273"/>
            <a:ext cx="6960343" cy="6281710"/>
          </a:xfrm>
          <a:custGeom>
            <a:avLst/>
            <a:gdLst/>
            <a:ahLst/>
            <a:cxnLst/>
            <a:rect r="r" b="b" t="t" l="l"/>
            <a:pathLst>
              <a:path h="6281710" w="6960343">
                <a:moveTo>
                  <a:pt x="0" y="0"/>
                </a:moveTo>
                <a:lnTo>
                  <a:pt x="6960343" y="0"/>
                </a:lnTo>
                <a:lnTo>
                  <a:pt x="6960343" y="6281710"/>
                </a:lnTo>
                <a:lnTo>
                  <a:pt x="0" y="628171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8" id="28"/>
          <p:cNvSpPr/>
          <p:nvPr/>
        </p:nvSpPr>
        <p:spPr>
          <a:xfrm flipH="false" flipV="false" rot="0">
            <a:off x="1067089" y="5400272"/>
            <a:ext cx="5083934" cy="4588250"/>
          </a:xfrm>
          <a:custGeom>
            <a:avLst/>
            <a:gdLst/>
            <a:ahLst/>
            <a:cxnLst/>
            <a:rect r="r" b="b" t="t" l="l"/>
            <a:pathLst>
              <a:path h="4588250" w="5083934">
                <a:moveTo>
                  <a:pt x="0" y="0"/>
                </a:moveTo>
                <a:lnTo>
                  <a:pt x="5083934" y="0"/>
                </a:lnTo>
                <a:lnTo>
                  <a:pt x="5083934" y="4588250"/>
                </a:lnTo>
                <a:lnTo>
                  <a:pt x="0" y="458825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29" id="29"/>
          <p:cNvGrpSpPr/>
          <p:nvPr/>
        </p:nvGrpSpPr>
        <p:grpSpPr>
          <a:xfrm rot="0">
            <a:off x="6856581" y="693559"/>
            <a:ext cx="6012857" cy="5381138"/>
            <a:chOff x="0" y="0"/>
            <a:chExt cx="908219" cy="812800"/>
          </a:xfrm>
        </p:grpSpPr>
        <p:sp>
          <p:nvSpPr>
            <p:cNvPr name="Freeform 30" id="30"/>
            <p:cNvSpPr/>
            <p:nvPr/>
          </p:nvSpPr>
          <p:spPr>
            <a:xfrm flipH="false" flipV="false" rot="0">
              <a:off x="0" y="0"/>
              <a:ext cx="908219" cy="812800"/>
            </a:xfrm>
            <a:custGeom>
              <a:avLst/>
              <a:gdLst/>
              <a:ahLst/>
              <a:cxnLst/>
              <a:rect r="r" b="b" t="t" l="l"/>
              <a:pathLst>
                <a:path h="812800" w="908219">
                  <a:moveTo>
                    <a:pt x="29614" y="0"/>
                  </a:moveTo>
                  <a:lnTo>
                    <a:pt x="878605" y="0"/>
                  </a:lnTo>
                  <a:cubicBezTo>
                    <a:pt x="886459" y="0"/>
                    <a:pt x="893991" y="3120"/>
                    <a:pt x="899545" y="8674"/>
                  </a:cubicBezTo>
                  <a:cubicBezTo>
                    <a:pt x="905099" y="14227"/>
                    <a:pt x="908219" y="21760"/>
                    <a:pt x="908219" y="29614"/>
                  </a:cubicBezTo>
                  <a:lnTo>
                    <a:pt x="908219" y="783186"/>
                  </a:lnTo>
                  <a:cubicBezTo>
                    <a:pt x="908219" y="799541"/>
                    <a:pt x="894960" y="812800"/>
                    <a:pt x="878605" y="812800"/>
                  </a:cubicBezTo>
                  <a:lnTo>
                    <a:pt x="29614" y="812800"/>
                  </a:lnTo>
                  <a:cubicBezTo>
                    <a:pt x="13259" y="812800"/>
                    <a:pt x="0" y="799541"/>
                    <a:pt x="0" y="783186"/>
                  </a:cubicBezTo>
                  <a:lnTo>
                    <a:pt x="0" y="29614"/>
                  </a:lnTo>
                  <a:cubicBezTo>
                    <a:pt x="0" y="13259"/>
                    <a:pt x="13259" y="0"/>
                    <a:pt x="29614" y="0"/>
                  </a:cubicBezTo>
                  <a:close/>
                </a:path>
              </a:pathLst>
            </a:custGeom>
            <a:blipFill>
              <a:blip r:embed="rId7"/>
              <a:stretch>
                <a:fillRect l="-18542" t="0" r="-18542" b="0"/>
              </a:stretch>
            </a:blipFill>
          </p:spPr>
        </p:sp>
      </p:grpSp>
      <p:sp>
        <p:nvSpPr>
          <p:cNvPr name="Freeform 31" id="31"/>
          <p:cNvSpPr/>
          <p:nvPr/>
        </p:nvSpPr>
        <p:spPr>
          <a:xfrm flipH="true" flipV="false" rot="0">
            <a:off x="7290075" y="7815701"/>
            <a:ext cx="3707850" cy="2808696"/>
          </a:xfrm>
          <a:custGeom>
            <a:avLst/>
            <a:gdLst/>
            <a:ahLst/>
            <a:cxnLst/>
            <a:rect r="r" b="b" t="t" l="l"/>
            <a:pathLst>
              <a:path h="2808696" w="3707850">
                <a:moveTo>
                  <a:pt x="3707850" y="0"/>
                </a:moveTo>
                <a:lnTo>
                  <a:pt x="0" y="0"/>
                </a:lnTo>
                <a:lnTo>
                  <a:pt x="0" y="2808697"/>
                </a:lnTo>
                <a:lnTo>
                  <a:pt x="3707850" y="2808697"/>
                </a:lnTo>
                <a:lnTo>
                  <a:pt x="370785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32" id="32"/>
          <p:cNvSpPr/>
          <p:nvPr/>
        </p:nvSpPr>
        <p:spPr>
          <a:xfrm flipH="false" flipV="false" rot="0">
            <a:off x="10997925" y="8408029"/>
            <a:ext cx="1224229" cy="2309866"/>
          </a:xfrm>
          <a:custGeom>
            <a:avLst/>
            <a:gdLst/>
            <a:ahLst/>
            <a:cxnLst/>
            <a:rect r="r" b="b" t="t" l="l"/>
            <a:pathLst>
              <a:path h="2309866" w="1224229">
                <a:moveTo>
                  <a:pt x="0" y="0"/>
                </a:moveTo>
                <a:lnTo>
                  <a:pt x="1224229" y="0"/>
                </a:lnTo>
                <a:lnTo>
                  <a:pt x="1224229" y="2309866"/>
                </a:lnTo>
                <a:lnTo>
                  <a:pt x="0" y="230986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33" id="33"/>
          <p:cNvSpPr/>
          <p:nvPr/>
        </p:nvSpPr>
        <p:spPr>
          <a:xfrm flipH="false" flipV="false" rot="1192502">
            <a:off x="-55330" y="7679102"/>
            <a:ext cx="1472217" cy="2777768"/>
          </a:xfrm>
          <a:custGeom>
            <a:avLst/>
            <a:gdLst/>
            <a:ahLst/>
            <a:cxnLst/>
            <a:rect r="r" b="b" t="t" l="l"/>
            <a:pathLst>
              <a:path h="2777768" w="1472217">
                <a:moveTo>
                  <a:pt x="0" y="0"/>
                </a:moveTo>
                <a:lnTo>
                  <a:pt x="1472217" y="0"/>
                </a:lnTo>
                <a:lnTo>
                  <a:pt x="1472217" y="2777768"/>
                </a:lnTo>
                <a:lnTo>
                  <a:pt x="0" y="2777768"/>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nvGrpSpPr>
          <p:cNvPr name="Group 34" id="34"/>
          <p:cNvGrpSpPr/>
          <p:nvPr/>
        </p:nvGrpSpPr>
        <p:grpSpPr>
          <a:xfrm rot="0">
            <a:off x="680779" y="546017"/>
            <a:ext cx="5316397" cy="4843056"/>
            <a:chOff x="0" y="0"/>
            <a:chExt cx="892240" cy="812800"/>
          </a:xfrm>
        </p:grpSpPr>
        <p:sp>
          <p:nvSpPr>
            <p:cNvPr name="Freeform 35" id="35"/>
            <p:cNvSpPr/>
            <p:nvPr/>
          </p:nvSpPr>
          <p:spPr>
            <a:xfrm flipH="false" flipV="false" rot="0">
              <a:off x="0" y="0"/>
              <a:ext cx="892240" cy="812800"/>
            </a:xfrm>
            <a:custGeom>
              <a:avLst/>
              <a:gdLst/>
              <a:ahLst/>
              <a:cxnLst/>
              <a:rect r="r" b="b" t="t" l="l"/>
              <a:pathLst>
                <a:path h="812800" w="892240">
                  <a:moveTo>
                    <a:pt x="33493" y="0"/>
                  </a:moveTo>
                  <a:lnTo>
                    <a:pt x="858746" y="0"/>
                  </a:lnTo>
                  <a:cubicBezTo>
                    <a:pt x="877244" y="0"/>
                    <a:pt x="892240" y="14996"/>
                    <a:pt x="892240" y="33493"/>
                  </a:cubicBezTo>
                  <a:lnTo>
                    <a:pt x="892240" y="779307"/>
                  </a:lnTo>
                  <a:cubicBezTo>
                    <a:pt x="892240" y="797805"/>
                    <a:pt x="877244" y="812800"/>
                    <a:pt x="858746" y="812800"/>
                  </a:cubicBezTo>
                  <a:lnTo>
                    <a:pt x="33493" y="812800"/>
                  </a:lnTo>
                  <a:cubicBezTo>
                    <a:pt x="14996" y="812800"/>
                    <a:pt x="0" y="797805"/>
                    <a:pt x="0" y="779307"/>
                  </a:cubicBezTo>
                  <a:lnTo>
                    <a:pt x="0" y="33493"/>
                  </a:lnTo>
                  <a:cubicBezTo>
                    <a:pt x="0" y="14996"/>
                    <a:pt x="14996" y="0"/>
                    <a:pt x="33493" y="0"/>
                  </a:cubicBezTo>
                  <a:close/>
                </a:path>
              </a:pathLst>
            </a:custGeom>
            <a:blipFill>
              <a:blip r:embed="rId12"/>
              <a:stretch>
                <a:fillRect l="-1991" t="0" r="-1991" b="0"/>
              </a:stretch>
            </a:blipFill>
          </p:spPr>
        </p:sp>
      </p:grpSp>
      <p:sp>
        <p:nvSpPr>
          <p:cNvPr name="Freeform 36" id="36"/>
          <p:cNvSpPr/>
          <p:nvPr/>
        </p:nvSpPr>
        <p:spPr>
          <a:xfrm flipH="false" flipV="false" rot="0">
            <a:off x="12715525" y="5544910"/>
            <a:ext cx="5254393" cy="4742090"/>
          </a:xfrm>
          <a:custGeom>
            <a:avLst/>
            <a:gdLst/>
            <a:ahLst/>
            <a:cxnLst/>
            <a:rect r="r" b="b" t="t" l="l"/>
            <a:pathLst>
              <a:path h="4742090" w="5254393">
                <a:moveTo>
                  <a:pt x="0" y="0"/>
                </a:moveTo>
                <a:lnTo>
                  <a:pt x="5254393" y="0"/>
                </a:lnTo>
                <a:lnTo>
                  <a:pt x="5254393" y="4742090"/>
                </a:lnTo>
                <a:lnTo>
                  <a:pt x="0" y="474209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37" id="37"/>
          <p:cNvGrpSpPr/>
          <p:nvPr/>
        </p:nvGrpSpPr>
        <p:grpSpPr>
          <a:xfrm rot="0">
            <a:off x="13072639" y="5887764"/>
            <a:ext cx="4580479" cy="3886856"/>
            <a:chOff x="0" y="0"/>
            <a:chExt cx="957847" cy="812800"/>
          </a:xfrm>
        </p:grpSpPr>
        <p:sp>
          <p:nvSpPr>
            <p:cNvPr name="Freeform 38" id="38"/>
            <p:cNvSpPr/>
            <p:nvPr/>
          </p:nvSpPr>
          <p:spPr>
            <a:xfrm flipH="false" flipV="false" rot="0">
              <a:off x="0" y="0"/>
              <a:ext cx="957847" cy="812800"/>
            </a:xfrm>
            <a:custGeom>
              <a:avLst/>
              <a:gdLst/>
              <a:ahLst/>
              <a:cxnLst/>
              <a:rect r="r" b="b" t="t" l="l"/>
              <a:pathLst>
                <a:path h="812800" w="957847">
                  <a:moveTo>
                    <a:pt x="38875" y="0"/>
                  </a:moveTo>
                  <a:lnTo>
                    <a:pt x="918972" y="0"/>
                  </a:lnTo>
                  <a:cubicBezTo>
                    <a:pt x="929282" y="0"/>
                    <a:pt x="939170" y="4096"/>
                    <a:pt x="946461" y="11386"/>
                  </a:cubicBezTo>
                  <a:cubicBezTo>
                    <a:pt x="953751" y="18676"/>
                    <a:pt x="957847" y="28564"/>
                    <a:pt x="957847" y="38875"/>
                  </a:cubicBezTo>
                  <a:lnTo>
                    <a:pt x="957847" y="773925"/>
                  </a:lnTo>
                  <a:cubicBezTo>
                    <a:pt x="957847" y="784236"/>
                    <a:pt x="953751" y="794124"/>
                    <a:pt x="946461" y="801414"/>
                  </a:cubicBezTo>
                  <a:cubicBezTo>
                    <a:pt x="939170" y="808704"/>
                    <a:pt x="929282" y="812800"/>
                    <a:pt x="918972" y="812800"/>
                  </a:cubicBezTo>
                  <a:lnTo>
                    <a:pt x="38875" y="812800"/>
                  </a:lnTo>
                  <a:cubicBezTo>
                    <a:pt x="28564" y="812800"/>
                    <a:pt x="18676" y="808704"/>
                    <a:pt x="11386" y="801414"/>
                  </a:cubicBezTo>
                  <a:cubicBezTo>
                    <a:pt x="4096" y="794124"/>
                    <a:pt x="0" y="784236"/>
                    <a:pt x="0" y="773925"/>
                  </a:cubicBezTo>
                  <a:lnTo>
                    <a:pt x="0" y="38875"/>
                  </a:lnTo>
                  <a:cubicBezTo>
                    <a:pt x="0" y="28564"/>
                    <a:pt x="4096" y="18676"/>
                    <a:pt x="11386" y="11386"/>
                  </a:cubicBezTo>
                  <a:cubicBezTo>
                    <a:pt x="18676" y="4096"/>
                    <a:pt x="28564" y="0"/>
                    <a:pt x="38875" y="0"/>
                  </a:cubicBezTo>
                  <a:close/>
                </a:path>
              </a:pathLst>
            </a:custGeom>
            <a:blipFill>
              <a:blip r:embed="rId13"/>
              <a:stretch>
                <a:fillRect l="-13171" t="0" r="-13171" b="0"/>
              </a:stretch>
            </a:blipFill>
          </p:spPr>
        </p:sp>
      </p:grpSp>
      <p:grpSp>
        <p:nvGrpSpPr>
          <p:cNvPr name="Group 39" id="39"/>
          <p:cNvGrpSpPr/>
          <p:nvPr/>
        </p:nvGrpSpPr>
        <p:grpSpPr>
          <a:xfrm rot="0">
            <a:off x="1424204" y="5887764"/>
            <a:ext cx="4331049" cy="3675197"/>
            <a:chOff x="0" y="0"/>
            <a:chExt cx="957847" cy="812800"/>
          </a:xfrm>
        </p:grpSpPr>
        <p:sp>
          <p:nvSpPr>
            <p:cNvPr name="Freeform 40" id="40"/>
            <p:cNvSpPr/>
            <p:nvPr/>
          </p:nvSpPr>
          <p:spPr>
            <a:xfrm flipH="false" flipV="false" rot="0">
              <a:off x="0" y="0"/>
              <a:ext cx="957847" cy="812800"/>
            </a:xfrm>
            <a:custGeom>
              <a:avLst/>
              <a:gdLst/>
              <a:ahLst/>
              <a:cxnLst/>
              <a:rect r="r" b="b" t="t" l="l"/>
              <a:pathLst>
                <a:path h="812800" w="957847">
                  <a:moveTo>
                    <a:pt x="41113" y="0"/>
                  </a:moveTo>
                  <a:lnTo>
                    <a:pt x="916733" y="0"/>
                  </a:lnTo>
                  <a:cubicBezTo>
                    <a:pt x="939440" y="0"/>
                    <a:pt x="957847" y="18407"/>
                    <a:pt x="957847" y="41113"/>
                  </a:cubicBezTo>
                  <a:lnTo>
                    <a:pt x="957847" y="771687"/>
                  </a:lnTo>
                  <a:cubicBezTo>
                    <a:pt x="957847" y="794393"/>
                    <a:pt x="939440" y="812800"/>
                    <a:pt x="916733" y="812800"/>
                  </a:cubicBezTo>
                  <a:lnTo>
                    <a:pt x="41113" y="812800"/>
                  </a:lnTo>
                  <a:cubicBezTo>
                    <a:pt x="18407" y="812800"/>
                    <a:pt x="0" y="794393"/>
                    <a:pt x="0" y="771687"/>
                  </a:cubicBezTo>
                  <a:lnTo>
                    <a:pt x="0" y="41113"/>
                  </a:lnTo>
                  <a:cubicBezTo>
                    <a:pt x="0" y="18407"/>
                    <a:pt x="18407" y="0"/>
                    <a:pt x="41113" y="0"/>
                  </a:cubicBezTo>
                  <a:close/>
                </a:path>
              </a:pathLst>
            </a:custGeom>
            <a:blipFill>
              <a:blip r:embed="rId14"/>
              <a:stretch>
                <a:fillRect l="-14443" t="0" r="-14443" b="0"/>
              </a:stretch>
            </a:blipFill>
          </p:spPr>
        </p:sp>
      </p:grpSp>
      <p:sp>
        <p:nvSpPr>
          <p:cNvPr name="TextBox 41" id="41"/>
          <p:cNvSpPr txBox="true"/>
          <p:nvPr/>
        </p:nvSpPr>
        <p:spPr>
          <a:xfrm rot="0">
            <a:off x="2677557" y="7172913"/>
            <a:ext cx="13975745" cy="552450"/>
          </a:xfrm>
          <a:prstGeom prst="rect">
            <a:avLst/>
          </a:prstGeom>
        </p:spPr>
        <p:txBody>
          <a:bodyPr anchor="t" rtlCol="false" tIns="0" lIns="0" bIns="0" rIns="0">
            <a:spAutoFit/>
          </a:bodyPr>
          <a:lstStyle/>
          <a:p>
            <a:pPr algn="ctr">
              <a:lnSpc>
                <a:spcPts val="4200"/>
              </a:lnSpc>
              <a:spcBef>
                <a:spcPct val="0"/>
              </a:spcBef>
            </a:pPr>
            <a:r>
              <a:rPr lang="en-US" b="true" sz="3500" i="true">
                <a:solidFill>
                  <a:srgbClr val="39484F"/>
                </a:solidFill>
                <a:latin typeface="Roboto Bold Italics"/>
                <a:ea typeface="Roboto Bold Italics"/>
                <a:cs typeface="Roboto Bold Italics"/>
                <a:sym typeface="Roboto Bold Italics"/>
              </a:rPr>
              <a:t>“Ngày hội Sắc màu của bé”</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DAGZ0I4q6-E</dc:identifier>
  <dcterms:modified xsi:type="dcterms:W3CDTF">2011-08-01T06:04:30Z</dcterms:modified>
  <cp:revision>1</cp:revision>
  <dc:title>PL1. THÔNG TIN CHUNG TRƯỜNG MN QUẢNG NGHĨA</dc:title>
</cp:coreProperties>
</file>